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92" r:id="rId32"/>
    <p:sldId id="287" r:id="rId33"/>
    <p:sldId id="288" r:id="rId34"/>
    <p:sldId id="289" r:id="rId35"/>
    <p:sldId id="290" r:id="rId36"/>
    <p:sldId id="291" r:id="rId37"/>
    <p:sldId id="293" r:id="rId38"/>
    <p:sldId id="294" r:id="rId39"/>
    <p:sldId id="258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62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D899BE-FF23-63D2-02A4-A3AEDD1662F2}" v="3" dt="2026-06-09T04:37:02.5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adhumn Yadav" userId="S::pradhumn.yadav@digitrinetechnologies.com::fbfffa83-8d86-4737-b472-8a1af6155ea7" providerId="AD" clId="Web-{8AD899BE-FF23-63D2-02A4-A3AEDD1662F2}"/>
    <pc:docChg chg="modSld">
      <pc:chgData name="Pradhumn Yadav" userId="S::pradhumn.yadav@digitrinetechnologies.com::fbfffa83-8d86-4737-b472-8a1af6155ea7" providerId="AD" clId="Web-{8AD899BE-FF23-63D2-02A4-A3AEDD1662F2}" dt="2026-06-09T04:37:02.554" v="2" actId="1076"/>
      <pc:docMkLst>
        <pc:docMk/>
      </pc:docMkLst>
      <pc:sldChg chg="modSp">
        <pc:chgData name="Pradhumn Yadav" userId="S::pradhumn.yadav@digitrinetechnologies.com::fbfffa83-8d86-4737-b472-8a1af6155ea7" providerId="AD" clId="Web-{8AD899BE-FF23-63D2-02A4-A3AEDD1662F2}" dt="2026-06-09T04:37:02.554" v="2" actId="1076"/>
        <pc:sldMkLst>
          <pc:docMk/>
          <pc:sldMk cId="4084572445" sldId="276"/>
        </pc:sldMkLst>
        <pc:spChg chg="mod">
          <ac:chgData name="Pradhumn Yadav" userId="S::pradhumn.yadav@digitrinetechnologies.com::fbfffa83-8d86-4737-b472-8a1af6155ea7" providerId="AD" clId="Web-{8AD899BE-FF23-63D2-02A4-A3AEDD1662F2}" dt="2026-06-09T04:36:55.289" v="1" actId="20577"/>
          <ac:spMkLst>
            <pc:docMk/>
            <pc:sldMk cId="4084572445" sldId="276"/>
            <ac:spMk id="10" creationId="{82643113-219F-2288-0BBD-587BF63B706B}"/>
          </ac:spMkLst>
        </pc:spChg>
        <pc:picChg chg="mod">
          <ac:chgData name="Pradhumn Yadav" userId="S::pradhumn.yadav@digitrinetechnologies.com::fbfffa83-8d86-4737-b472-8a1af6155ea7" providerId="AD" clId="Web-{8AD899BE-FF23-63D2-02A4-A3AEDD1662F2}" dt="2026-06-09T04:37:02.554" v="2" actId="1076"/>
          <ac:picMkLst>
            <pc:docMk/>
            <pc:sldMk cId="4084572445" sldId="276"/>
            <ac:picMk id="2" creationId="{2D6DBC3C-0A49-9273-BB18-D63663EC535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3E88B-6CD2-B9D2-AB26-35A3B741E8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82CC16-A52E-7955-3267-65E6C6F79E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D4E34-8EFA-42DA-628C-258E1D3E2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3BE1-8862-4935-B6F7-8116AB491ED2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D403AF-9BB5-C3ED-9F0B-32F84BF73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D78AAD-1634-DB86-5A10-5C9558D8A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7084A-EFD4-4D51-AC36-491534441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650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2F603-9018-538D-6CB5-73543835B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C166F-5414-64D5-F2D3-F7039C2CDC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9069B6-2FBF-16FC-8953-14A7167FC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3BE1-8862-4935-B6F7-8116AB491ED2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902F5-3D0F-CDDF-25C4-409EACC02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B9C8F7-017D-FBCB-B825-40E1EA758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7084A-EFD4-4D51-AC36-491534441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697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A6FC5-228F-3AEB-EBF4-6C93D2DC5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5A6CAE-FFC1-C491-F77D-F7A8ACC3B8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7B9A0E-1247-19A4-9661-0A9B7C00C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3BE1-8862-4935-B6F7-8116AB491ED2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F1A3C-C964-2911-47F7-D8F53B5A8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47B90C-47C2-FAD8-DCF3-458710462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7084A-EFD4-4D51-AC36-491534441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798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66E87-7363-3748-D8CC-7B378FDFF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E751D-6E3E-4B65-9D54-657F3B9451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6D9725-816F-A365-4C1B-79E0F4005E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113B90-B9C5-E75B-5DD6-D0E6AE00F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3BE1-8862-4935-B6F7-8116AB491ED2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D422AB-65B5-08B1-2FB1-89F587753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601B3B-6EC1-7151-8BB4-4006C2343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7084A-EFD4-4D51-AC36-491534441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736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958C6-603A-1014-0BD1-DD1129167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82DC39-CC84-214E-961B-DC42EA61E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42B75B-B39F-CF39-B71B-9333D9618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697269-C8CA-8C86-2AEB-1FB19AECC7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7A208-9754-9065-ED0C-CE95AF8729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363CCF-A64C-674F-DA0D-3C0DF3EA0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3BE1-8862-4935-B6F7-8116AB491ED2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FDA670-E4A5-ACD1-4D03-DE2C0DD84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9F5C3A-2415-AD58-0491-1E7839353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7084A-EFD4-4D51-AC36-491534441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461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97AB4-0F9A-374C-9624-CFF9DB0A3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911C0B-E558-053A-49B1-B6570BC48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3BE1-8862-4935-B6F7-8116AB491ED2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18CB65-F7EC-AAE0-837C-C0AD694A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C61534-600E-271A-9E2D-64F3A2BD6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7084A-EFD4-4D51-AC36-491534441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685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1EA951-5C73-D971-CC69-911B08290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3BE1-8862-4935-B6F7-8116AB491ED2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593ED0-550E-ACFE-A1DB-30A419A34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C44AA1-385E-4143-9677-FAE5A71F1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7084A-EFD4-4D51-AC36-491534441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206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6C7CB-AB36-11F1-8D56-4D721325A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ADEF2-36F0-EDF4-0F2D-DFD125926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3DF7C7-3428-B836-A46C-F100618AC5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E98EE6-316B-A5CF-A265-077A44C7F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3BE1-8862-4935-B6F7-8116AB491ED2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B564B3-8E25-D30D-1A00-254DDB6EF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03B037-6321-96C7-A288-6496DAC4E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7084A-EFD4-4D51-AC36-491534441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533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44F69-2646-3494-CD83-9299322C9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87BE00-7A88-F3C5-0D15-489E695B1D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9251B2-25FE-66D3-9B3A-18C41F0137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024122-2796-9F30-8DE6-27938B717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3BE1-8862-4935-B6F7-8116AB491ED2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CDF9CE-06CA-67A7-9F3A-A5DEBAB9F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45B712-8EF7-C786-8751-96C215E72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7084A-EFD4-4D51-AC36-491534441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245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4914B-B440-ACF6-34B6-1DB92EA48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344D3B-7BD2-8235-F795-C138FED3EF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CD2A4E-AB00-2AE7-3F99-EC4F3891E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3BE1-8862-4935-B6F7-8116AB491ED2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33E9B-C25B-4EFD-13FA-D3B72545D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82D9BE-1941-BB96-9A2E-C309CB600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7084A-EFD4-4D51-AC36-491534441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44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37A2C9-E768-6577-CF91-AC0D8FAA7A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785ED3-25D8-F0DD-2711-ED3D5F2B47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8DA2A8-CD4D-FA08-499F-51F5EB8DA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3BE1-8862-4935-B6F7-8116AB491ED2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DDC914-DF34-A53A-A266-BE85D40F8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AB9781-8385-DEB8-B384-6EC69931D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7084A-EFD4-4D51-AC36-491534441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509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BB2602-B712-A579-E030-61F74EE64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A1DDEE-D197-0022-2022-F00ECE960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31E6E-6E74-B4DE-D8ED-C45097AF97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FA3BE1-8862-4935-B6F7-8116AB491ED2}" type="datetimeFigureOut">
              <a:rPr lang="en-US" smtClean="0"/>
              <a:t>6/8/2026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D7ED5-E6A0-0DF5-3579-C39152A60A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087151-A8EF-E271-68BA-6DBB2A11F6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97084A-EFD4-4D51-AC36-491534441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805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3E9AB9-6C58-77CD-647F-E321077B99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D8ACB7-C7A9-CFE1-891F-9C272853E2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0"/>
            <a:ext cx="10972800" cy="587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36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B3A656D-AFEE-062D-DB81-F25D8E951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F8ACE75-AB52-6024-E6DD-FC3AC9D12AA2}"/>
              </a:ext>
            </a:extLst>
          </p:cNvPr>
          <p:cNvSpPr txBox="1"/>
          <p:nvPr/>
        </p:nvSpPr>
        <p:spPr>
          <a:xfrm>
            <a:off x="2008909" y="1407934"/>
            <a:ext cx="8174182" cy="40421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spcBef>
                <a:spcPts val="500"/>
              </a:spcBef>
              <a:spcAft>
                <a:spcPts val="0"/>
              </a:spcAft>
              <a:buNone/>
              <a:tabLst>
                <a:tab pos="0" algn="l"/>
              </a:tabLst>
            </a:pPr>
            <a:r>
              <a:rPr lang="en-US" altLang="en-US" sz="4000" b="1" spc="-1" dirty="0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Welcome</a:t>
            </a:r>
          </a:p>
          <a:p>
            <a:pPr indent="0" algn="ctr">
              <a:spcBef>
                <a:spcPts val="500"/>
              </a:spcBef>
              <a:spcAft>
                <a:spcPts val="0"/>
              </a:spcAft>
              <a:buNone/>
              <a:tabLst>
                <a:tab pos="0" algn="l"/>
              </a:tabLst>
            </a:pPr>
            <a:r>
              <a:rPr lang="en-US" altLang="en-US" sz="4000" b="1" spc="-1" dirty="0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Esteemed Guests &amp; Members of the Media</a:t>
            </a:r>
          </a:p>
          <a:p>
            <a:pPr indent="0" algn="ctr">
              <a:spcBef>
                <a:spcPts val="500"/>
              </a:spcBef>
              <a:spcAft>
                <a:spcPts val="0"/>
              </a:spcAft>
              <a:buNone/>
              <a:tabLst>
                <a:tab pos="0" algn="l"/>
              </a:tabLst>
            </a:pPr>
            <a:r>
              <a:rPr lang="en-US" altLang="en-US" sz="4000" b="1" spc="-1" dirty="0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to the </a:t>
            </a:r>
          </a:p>
          <a:p>
            <a:pPr indent="0" algn="ctr">
              <a:spcBef>
                <a:spcPts val="500"/>
              </a:spcBef>
              <a:spcAft>
                <a:spcPts val="0"/>
              </a:spcAft>
              <a:buNone/>
              <a:tabLst>
                <a:tab pos="0" algn="l"/>
              </a:tabLst>
            </a:pPr>
            <a:r>
              <a:rPr lang="en-US" altLang="en-US" sz="4000" b="1" spc="-1" dirty="0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Press Conference of</a:t>
            </a:r>
          </a:p>
          <a:p>
            <a:pPr indent="0" algn="ctr">
              <a:spcBef>
                <a:spcPts val="500"/>
              </a:spcBef>
              <a:spcAft>
                <a:spcPts val="0"/>
              </a:spcAft>
              <a:buNone/>
              <a:tabLst>
                <a:tab pos="0" algn="l"/>
              </a:tabLst>
            </a:pPr>
            <a:r>
              <a:rPr lang="en-US" altLang="en-US" sz="4000" b="1" spc="-1" dirty="0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Park Grecian Hospital, Mohali</a:t>
            </a:r>
          </a:p>
        </p:txBody>
      </p:sp>
    </p:spTree>
    <p:extLst>
      <p:ext uri="{BB962C8B-B14F-4D97-AF65-F5344CB8AC3E}">
        <p14:creationId xmlns:p14="http://schemas.microsoft.com/office/powerpoint/2010/main" val="2985919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F8E6D5-CD74-B462-C52B-175D398E90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CA16B4-0303-6C3E-D0CF-9A9C032B67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0376"/>
          <a:stretch>
            <a:fillRect/>
          </a:stretch>
        </p:blipFill>
        <p:spPr>
          <a:xfrm>
            <a:off x="784357" y="1107128"/>
            <a:ext cx="3757661" cy="43327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Google Shape;421;p2">
            <a:extLst>
              <a:ext uri="{FF2B5EF4-FFF2-40B4-BE49-F238E27FC236}">
                <a16:creationId xmlns:a16="http://schemas.microsoft.com/office/drawing/2014/main" id="{21952617-A208-DB7A-41AD-99C331DD1143}"/>
              </a:ext>
            </a:extLst>
          </p:cNvPr>
          <p:cNvSpPr txBox="1"/>
          <p:nvPr/>
        </p:nvSpPr>
        <p:spPr>
          <a:xfrm>
            <a:off x="4811844" y="2263333"/>
            <a:ext cx="6056025" cy="27083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 sz="30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Dr. Bhanu Pratap Singh Saluja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 sz="30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3000" b="1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 sz="2500" b="1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Chairman and Director – Robotic Arthroplasty Centre of Excellence (RACE)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lang="en-US" sz="2000" b="1" i="1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 sz="2000" b="1" i="1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MBBS, MS (ORTHO), FIJR (GERMANY) , 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 sz="2000" b="1" i="1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FIJR (U.K.) , FIJR (AUSTRALIA) </a:t>
            </a:r>
            <a:endParaRPr sz="2400" b="1" i="1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231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5AC05-4005-7235-D917-188106044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0D8440-7324-6DAA-DC0D-062993A94F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Google Shape;427;g116e2ce6553_0_23">
            <a:extLst>
              <a:ext uri="{FF2B5EF4-FFF2-40B4-BE49-F238E27FC236}">
                <a16:creationId xmlns:a16="http://schemas.microsoft.com/office/drawing/2014/main" id="{A26AC9AB-1FDC-03D7-8E4A-97067C90D545}"/>
              </a:ext>
            </a:extLst>
          </p:cNvPr>
          <p:cNvSpPr txBox="1"/>
          <p:nvPr/>
        </p:nvSpPr>
        <p:spPr>
          <a:xfrm>
            <a:off x="377451" y="1346046"/>
            <a:ext cx="7533066" cy="16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1A628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RECENT TREND &amp; ADVANCEMENT IN JOINT REPLACEMENT</a:t>
            </a:r>
            <a:endParaRPr sz="3200" b="1" dirty="0">
              <a:solidFill>
                <a:srgbClr val="1A628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1A628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" name="Google Shape;428;g116e2ce6553_0_23">
            <a:extLst>
              <a:ext uri="{FF2B5EF4-FFF2-40B4-BE49-F238E27FC236}">
                <a16:creationId xmlns:a16="http://schemas.microsoft.com/office/drawing/2014/main" id="{CE9CA272-19C2-F8E5-9273-236A8CB250B6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54582" y="2515278"/>
            <a:ext cx="2996676" cy="29966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Google Shape;429;g116e2ce6553_0_23">
            <a:extLst>
              <a:ext uri="{FF2B5EF4-FFF2-40B4-BE49-F238E27FC236}">
                <a16:creationId xmlns:a16="http://schemas.microsoft.com/office/drawing/2014/main" id="{95CAC0A7-CD78-05E1-FFCF-C19D98512A29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 t="32867" r="2210"/>
          <a:stretch>
            <a:fillRect/>
          </a:stretch>
        </p:blipFill>
        <p:spPr>
          <a:xfrm>
            <a:off x="2140742" y="2515278"/>
            <a:ext cx="3363464" cy="29966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92793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91D51-776C-FB80-1C7C-413560EAA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76F2F2-AF7B-1E5B-4A08-48464541E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Google Shape;434;p3">
            <a:extLst>
              <a:ext uri="{FF2B5EF4-FFF2-40B4-BE49-F238E27FC236}">
                <a16:creationId xmlns:a16="http://schemas.microsoft.com/office/drawing/2014/main" id="{A359FDE3-A5B5-D2E7-BAB7-C834378C7A54}"/>
              </a:ext>
            </a:extLst>
          </p:cNvPr>
          <p:cNvSpPr txBox="1">
            <a:spLocks/>
          </p:cNvSpPr>
          <p:nvPr/>
        </p:nvSpPr>
        <p:spPr>
          <a:xfrm>
            <a:off x="632398" y="1842541"/>
            <a:ext cx="4537231" cy="14700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84187" algn="ctr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3600"/>
              <a:buFont typeface="Calibri"/>
              <a:buNone/>
            </a:pPr>
            <a:r>
              <a:rPr lang="en-US" sz="3200" b="1" dirty="0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LIFE IS MOVEMENT </a:t>
            </a:r>
            <a:r>
              <a:rPr lang="en-US" sz="3200" b="1" dirty="0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br>
              <a:rPr lang="en-US" sz="3200" b="1" dirty="0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</a:br>
            <a:r>
              <a:rPr lang="en-US" sz="3200" b="1" dirty="0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MOVEMENT IS LIFE</a:t>
            </a:r>
            <a:endParaRPr lang="en-US" sz="2800" dirty="0">
              <a:solidFill>
                <a:srgbClr val="1A628C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5" name="Google Shape;437;p3">
            <a:extLst>
              <a:ext uri="{FF2B5EF4-FFF2-40B4-BE49-F238E27FC236}">
                <a16:creationId xmlns:a16="http://schemas.microsoft.com/office/drawing/2014/main" id="{90FB9F80-A6F6-7D07-8F6E-F0C7003BF532}"/>
              </a:ext>
            </a:extLst>
          </p:cNvPr>
          <p:cNvSpPr txBox="1"/>
          <p:nvPr/>
        </p:nvSpPr>
        <p:spPr>
          <a:xfrm>
            <a:off x="4017363" y="5105597"/>
            <a:ext cx="7409331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en-US" sz="2800" b="1" i="0" u="none" dirty="0">
                <a:solidFill>
                  <a:srgbClr val="FF33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POSSIBLE ONLY WITH HEALTHY JOINTS</a:t>
            </a:r>
          </a:p>
        </p:txBody>
      </p:sp>
      <p:pic>
        <p:nvPicPr>
          <p:cNvPr id="8" name="Google Shape;438;p3" descr="IMG_1022.JPG">
            <a:extLst>
              <a:ext uri="{FF2B5EF4-FFF2-40B4-BE49-F238E27FC236}">
                <a16:creationId xmlns:a16="http://schemas.microsoft.com/office/drawing/2014/main" id="{7537BA8C-11A7-7E61-BB0A-0DD723C26DB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>
            <a:fillRect/>
          </a:stretch>
        </p:blipFill>
        <p:spPr>
          <a:xfrm>
            <a:off x="5802026" y="1842541"/>
            <a:ext cx="4102308" cy="31729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6085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730DC-7AE1-459A-5122-DBB9D58B6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2B6FB7-85C3-0581-CF75-10BFFF2B5E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Google Shape;443;p4">
            <a:extLst>
              <a:ext uri="{FF2B5EF4-FFF2-40B4-BE49-F238E27FC236}">
                <a16:creationId xmlns:a16="http://schemas.microsoft.com/office/drawing/2014/main" id="{018701F1-9EEE-4D67-CFD4-F57B850CDD7E}"/>
              </a:ext>
            </a:extLst>
          </p:cNvPr>
          <p:cNvSpPr txBox="1">
            <a:spLocks/>
          </p:cNvSpPr>
          <p:nvPr/>
        </p:nvSpPr>
        <p:spPr>
          <a:xfrm>
            <a:off x="611187" y="1039813"/>
            <a:ext cx="7772400" cy="4826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1" dirty="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Osteoarthritis (OA) -</a:t>
            </a:r>
          </a:p>
        </p:txBody>
      </p:sp>
      <p:sp>
        <p:nvSpPr>
          <p:cNvPr id="6" name="Google Shape;444;p4">
            <a:extLst>
              <a:ext uri="{FF2B5EF4-FFF2-40B4-BE49-F238E27FC236}">
                <a16:creationId xmlns:a16="http://schemas.microsoft.com/office/drawing/2014/main" id="{038037E8-CE57-CAA3-94CA-EF72F71F2413}"/>
              </a:ext>
            </a:extLst>
          </p:cNvPr>
          <p:cNvSpPr txBox="1"/>
          <p:nvPr/>
        </p:nvSpPr>
        <p:spPr>
          <a:xfrm>
            <a:off x="457200" y="990600"/>
            <a:ext cx="83058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445;p4" descr="osteoarth_badknee">
            <a:extLst>
              <a:ext uri="{FF2B5EF4-FFF2-40B4-BE49-F238E27FC236}">
                <a16:creationId xmlns:a16="http://schemas.microsoft.com/office/drawing/2014/main" id="{C34D127C-553A-FDC1-41B7-96F6DB366DB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>
            <a:fillRect/>
          </a:stretch>
        </p:blipFill>
        <p:spPr>
          <a:xfrm>
            <a:off x="3276600" y="1700212"/>
            <a:ext cx="2468562" cy="4117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Google Shape;446;p4" descr="osteoarth_goodknee">
            <a:extLst>
              <a:ext uri="{FF2B5EF4-FFF2-40B4-BE49-F238E27FC236}">
                <a16:creationId xmlns:a16="http://schemas.microsoft.com/office/drawing/2014/main" id="{6F0112B0-CD08-C9D1-9B93-A29B00990BC4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/>
          <a:stretch>
            <a:fillRect/>
          </a:stretch>
        </p:blipFill>
        <p:spPr>
          <a:xfrm>
            <a:off x="611187" y="1700212"/>
            <a:ext cx="2465387" cy="4117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Google Shape;447;p4">
            <a:extLst>
              <a:ext uri="{FF2B5EF4-FFF2-40B4-BE49-F238E27FC236}">
                <a16:creationId xmlns:a16="http://schemas.microsoft.com/office/drawing/2014/main" id="{649F32BB-2D3B-662A-9B66-6FF2FF4A46EC}"/>
              </a:ext>
            </a:extLst>
          </p:cNvPr>
          <p:cNvSpPr txBox="1"/>
          <p:nvPr/>
        </p:nvSpPr>
        <p:spPr>
          <a:xfrm>
            <a:off x="5945188" y="2133600"/>
            <a:ext cx="4222907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203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dirty="0">
                <a:solidFill>
                  <a:srgbClr val="1A628C"/>
                </a:solidFill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The normal cartilage lining is gradually worn away and the underlying bone is exposed.</a:t>
            </a:r>
          </a:p>
        </p:txBody>
      </p:sp>
    </p:spTree>
    <p:extLst>
      <p:ext uri="{BB962C8B-B14F-4D97-AF65-F5344CB8AC3E}">
        <p14:creationId xmlns:p14="http://schemas.microsoft.com/office/powerpoint/2010/main" val="2805584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0D0A0-63B2-B39F-3617-895417C37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832A4E-7C97-96AA-BE69-A315CCD2C8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Google Shape;452;p5">
            <a:extLst>
              <a:ext uri="{FF2B5EF4-FFF2-40B4-BE49-F238E27FC236}">
                <a16:creationId xmlns:a16="http://schemas.microsoft.com/office/drawing/2014/main" id="{7AC2837A-4EC3-4AFA-E007-7551B9214F5B}"/>
              </a:ext>
            </a:extLst>
          </p:cNvPr>
          <p:cNvSpPr txBox="1"/>
          <p:nvPr/>
        </p:nvSpPr>
        <p:spPr>
          <a:xfrm>
            <a:off x="9020098" y="2673101"/>
            <a:ext cx="2913596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457200">
              <a:buClr>
                <a:schemeClr val="dk2"/>
              </a:buClr>
              <a:buSzPts val="3200"/>
            </a:pPr>
            <a:r>
              <a:rPr lang="en-US" sz="2000" b="0" i="0" u="none" dirty="0">
                <a:solidFill>
                  <a:srgbClr val="1A628C"/>
                </a:solidFill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Asymmetrical joint space narrowing from loss of articular cartilage. </a:t>
            </a:r>
          </a:p>
          <a:p>
            <a:pPr marL="457200" lvl="0" indent="-457200">
              <a:buClr>
                <a:schemeClr val="dk2"/>
              </a:buClr>
              <a:buSzPts val="3200"/>
            </a:pPr>
            <a:r>
              <a:rPr lang="en-US" sz="2000" b="0" i="0" u="none" dirty="0">
                <a:solidFill>
                  <a:srgbClr val="1A628C"/>
                </a:solidFill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The medial (inside) part of the knee is most commonly affected by osteoarthritis. </a:t>
            </a:r>
          </a:p>
        </p:txBody>
      </p:sp>
      <p:sp>
        <p:nvSpPr>
          <p:cNvPr id="5" name="Google Shape;453;p5">
            <a:extLst>
              <a:ext uri="{FF2B5EF4-FFF2-40B4-BE49-F238E27FC236}">
                <a16:creationId xmlns:a16="http://schemas.microsoft.com/office/drawing/2014/main" id="{AD391B1B-86B5-6FED-D33A-D2D6308037D0}"/>
              </a:ext>
            </a:extLst>
          </p:cNvPr>
          <p:cNvSpPr txBox="1"/>
          <p:nvPr/>
        </p:nvSpPr>
        <p:spPr>
          <a:xfrm>
            <a:off x="609600" y="976859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Source Sans Pro"/>
              <a:buNone/>
            </a:pPr>
            <a:r>
              <a:rPr lang="en-US" sz="3600" b="1" i="0" u="none" dirty="0">
                <a:solidFill>
                  <a:srgbClr val="1A628C"/>
                </a:solidFill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OA – Radiographic Diagnosis</a:t>
            </a:r>
          </a:p>
        </p:txBody>
      </p:sp>
      <p:pic>
        <p:nvPicPr>
          <p:cNvPr id="8" name="Google Shape;454;p5" descr="xcolor">
            <a:extLst>
              <a:ext uri="{FF2B5EF4-FFF2-40B4-BE49-F238E27FC236}">
                <a16:creationId xmlns:a16="http://schemas.microsoft.com/office/drawing/2014/main" id="{F4811994-3EF3-6C57-8284-04AA5A01B8E4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r="3390" b="3084"/>
          <a:stretch>
            <a:fillRect/>
          </a:stretch>
        </p:blipFill>
        <p:spPr>
          <a:xfrm>
            <a:off x="609600" y="1883529"/>
            <a:ext cx="4114800" cy="3825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Google Shape;455;p5" descr="arthxray">
            <a:extLst>
              <a:ext uri="{FF2B5EF4-FFF2-40B4-BE49-F238E27FC236}">
                <a16:creationId xmlns:a16="http://schemas.microsoft.com/office/drawing/2014/main" id="{9A8AB33D-FEDA-DDEE-5D72-74201FC3A0E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 r="3390" b="3452"/>
          <a:stretch>
            <a:fillRect/>
          </a:stretch>
        </p:blipFill>
        <p:spPr>
          <a:xfrm>
            <a:off x="4874302" y="1883529"/>
            <a:ext cx="4114800" cy="3825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20019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D6D1C-67BC-1B70-6CBC-343D51776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C6393D3-61FD-9848-0141-5F58EF7942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Google Shape;460;p6">
            <a:extLst>
              <a:ext uri="{FF2B5EF4-FFF2-40B4-BE49-F238E27FC236}">
                <a16:creationId xmlns:a16="http://schemas.microsoft.com/office/drawing/2014/main" id="{0DDF9B2A-0068-93C8-D421-035C850D1D23}"/>
              </a:ext>
            </a:extLst>
          </p:cNvPr>
          <p:cNvSpPr txBox="1">
            <a:spLocks/>
          </p:cNvSpPr>
          <p:nvPr/>
        </p:nvSpPr>
        <p:spPr>
          <a:xfrm>
            <a:off x="457200" y="1301749"/>
            <a:ext cx="8229600" cy="63341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3600"/>
              <a:buFont typeface="Calibri"/>
              <a:buNone/>
            </a:pPr>
            <a:r>
              <a:rPr lang="en-US" sz="3600" b="1" dirty="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COMPLAINTS</a:t>
            </a:r>
          </a:p>
        </p:txBody>
      </p:sp>
      <p:sp>
        <p:nvSpPr>
          <p:cNvPr id="6" name="Google Shape;461;p6">
            <a:extLst>
              <a:ext uri="{FF2B5EF4-FFF2-40B4-BE49-F238E27FC236}">
                <a16:creationId xmlns:a16="http://schemas.microsoft.com/office/drawing/2014/main" id="{CEE24E3F-D8AE-A3B6-2F16-60FC16700567}"/>
              </a:ext>
            </a:extLst>
          </p:cNvPr>
          <p:cNvSpPr txBox="1">
            <a:spLocks/>
          </p:cNvSpPr>
          <p:nvPr/>
        </p:nvSpPr>
        <p:spPr>
          <a:xfrm>
            <a:off x="457200" y="1797049"/>
            <a:ext cx="8229600" cy="23495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4046" indent="-457200">
              <a:lnSpc>
                <a:spcPct val="100000"/>
              </a:lnSpc>
              <a:spcBef>
                <a:spcPts val="0"/>
              </a:spcBef>
              <a:buClr>
                <a:srgbClr val="0BD0D9"/>
              </a:buClr>
              <a:buSzPts val="2470"/>
            </a:pPr>
            <a:endParaRPr lang="en-US" sz="2600" dirty="0">
              <a:solidFill>
                <a:srgbClr val="1A628C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onstantia"/>
            </a:endParaRPr>
          </a:p>
          <a:p>
            <a:pPr>
              <a:lnSpc>
                <a:spcPct val="100000"/>
              </a:lnSpc>
              <a:spcBef>
                <a:spcPts val="520"/>
              </a:spcBef>
              <a:buClr>
                <a:srgbClr val="0BD0D9"/>
              </a:buClr>
              <a:buSzPts val="2470"/>
            </a:pPr>
            <a:r>
              <a:rPr lang="en-US" sz="2600" dirty="0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onstantia"/>
              </a:rPr>
              <a:t>   PAIN </a:t>
            </a:r>
          </a:p>
          <a:p>
            <a:pPr>
              <a:lnSpc>
                <a:spcPct val="100000"/>
              </a:lnSpc>
              <a:spcBef>
                <a:spcPts val="520"/>
              </a:spcBef>
              <a:buClr>
                <a:srgbClr val="0BD0D9"/>
              </a:buClr>
              <a:buSzPts val="2470"/>
            </a:pPr>
            <a:r>
              <a:rPr lang="en-US" sz="2600" dirty="0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onstantia"/>
              </a:rPr>
              <a:t>   DIFFICULTY IN WALKING</a:t>
            </a:r>
          </a:p>
          <a:p>
            <a:pPr>
              <a:lnSpc>
                <a:spcPct val="100000"/>
              </a:lnSpc>
              <a:spcBef>
                <a:spcPts val="520"/>
              </a:spcBef>
              <a:buClr>
                <a:srgbClr val="0BD0D9"/>
              </a:buClr>
              <a:buSzPts val="2470"/>
            </a:pPr>
            <a:r>
              <a:rPr lang="en-US" sz="2600" dirty="0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onstantia"/>
              </a:rPr>
              <a:t>   SWELLING</a:t>
            </a:r>
          </a:p>
          <a:p>
            <a:pPr>
              <a:lnSpc>
                <a:spcPct val="100000"/>
              </a:lnSpc>
              <a:spcBef>
                <a:spcPts val="520"/>
              </a:spcBef>
              <a:buClr>
                <a:srgbClr val="0BD0D9"/>
              </a:buClr>
              <a:buSzPts val="2470"/>
            </a:pPr>
            <a:r>
              <a:rPr lang="en-US" sz="2600" dirty="0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onstantia"/>
              </a:rPr>
              <a:t>   STAIR CLIMBING</a:t>
            </a:r>
          </a:p>
          <a:p>
            <a:pPr marL="614046" indent="-457200">
              <a:spcBef>
                <a:spcPts val="520"/>
              </a:spcBef>
              <a:buClr>
                <a:srgbClr val="0BD0D9"/>
              </a:buClr>
              <a:buSzPts val="2470"/>
            </a:pPr>
            <a:endParaRPr lang="en-US" sz="2600" dirty="0">
              <a:solidFill>
                <a:srgbClr val="1A628C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onstantia"/>
            </a:endParaRPr>
          </a:p>
        </p:txBody>
      </p:sp>
      <p:sp>
        <p:nvSpPr>
          <p:cNvPr id="7" name="Google Shape;462;p6">
            <a:extLst>
              <a:ext uri="{FF2B5EF4-FFF2-40B4-BE49-F238E27FC236}">
                <a16:creationId xmlns:a16="http://schemas.microsoft.com/office/drawing/2014/main" id="{FE3BB129-0AAE-64A0-C259-9CEC3314338F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9" name="Google Shape;463;p6" descr="Unknown.jpeg">
            <a:extLst>
              <a:ext uri="{FF2B5EF4-FFF2-40B4-BE49-F238E27FC236}">
                <a16:creationId xmlns:a16="http://schemas.microsoft.com/office/drawing/2014/main" id="{2F0E36EF-BF15-4210-404E-141A9E8C5DB9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>
            <a:fillRect/>
          </a:stretch>
        </p:blipFill>
        <p:spPr>
          <a:xfrm>
            <a:off x="7954531" y="1543049"/>
            <a:ext cx="3454400" cy="2349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Google Shape;464;p6" descr="285x285_Early_Symptoms_Of_Osteoarthritis_Pain_And_Tenderness_2.jpg">
            <a:extLst>
              <a:ext uri="{FF2B5EF4-FFF2-40B4-BE49-F238E27FC236}">
                <a16:creationId xmlns:a16="http://schemas.microsoft.com/office/drawing/2014/main" id="{B1CC76B5-B7EB-55AC-8DBC-BF91E878752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/>
          <a:stretch>
            <a:fillRect/>
          </a:stretch>
        </p:blipFill>
        <p:spPr>
          <a:xfrm>
            <a:off x="4865015" y="3429000"/>
            <a:ext cx="2856613" cy="2349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55187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66847-953A-4E57-4B5D-A2373801B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4B0B58-CA00-40DD-D7D9-B422BABC32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Google Shape;462;p6">
            <a:extLst>
              <a:ext uri="{FF2B5EF4-FFF2-40B4-BE49-F238E27FC236}">
                <a16:creationId xmlns:a16="http://schemas.microsoft.com/office/drawing/2014/main" id="{3093A2A1-AAD4-9F8E-4A62-467057FEC2C7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4" name="Google Shape;469;p7">
            <a:extLst>
              <a:ext uri="{FF2B5EF4-FFF2-40B4-BE49-F238E27FC236}">
                <a16:creationId xmlns:a16="http://schemas.microsoft.com/office/drawing/2014/main" id="{970B0AF4-94FC-E8C6-0201-62060CC365D1}"/>
              </a:ext>
            </a:extLst>
          </p:cNvPr>
          <p:cNvSpPr txBox="1">
            <a:spLocks/>
          </p:cNvSpPr>
          <p:nvPr/>
        </p:nvSpPr>
        <p:spPr>
          <a:xfrm>
            <a:off x="1274268" y="1121568"/>
            <a:ext cx="81534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lnSpc>
                <a:spcPct val="100000"/>
              </a:lnSpc>
              <a:spcBef>
                <a:spcPts val="0"/>
              </a:spcBef>
              <a:buClr>
                <a:srgbClr val="0BD0D9"/>
              </a:buClr>
              <a:buSzPts val="4560"/>
              <a:buFont typeface="Noto Sans Symbols"/>
              <a:buNone/>
            </a:pPr>
            <a:endParaRPr lang="en-US" sz="4800" baseline="30000" dirty="0">
              <a:solidFill>
                <a:srgbClr val="1A628C"/>
              </a:solidFill>
              <a:latin typeface="Times New Roman" panose="02020603050405020304" pitchFamily="18" charset="0"/>
              <a:ea typeface="Constantia"/>
              <a:cs typeface="Times New Roman" panose="02020603050405020304" pitchFamily="18" charset="0"/>
              <a:sym typeface="Constantia"/>
            </a:endParaRPr>
          </a:p>
          <a:p>
            <a:pPr marL="609600" indent="-609600">
              <a:lnSpc>
                <a:spcPct val="100000"/>
              </a:lnSpc>
              <a:spcBef>
                <a:spcPts val="960"/>
              </a:spcBef>
              <a:buClr>
                <a:srgbClr val="0BD0D9"/>
              </a:buClr>
              <a:buSzPts val="4560"/>
              <a:buFont typeface="Noto Sans Symbols"/>
              <a:buNone/>
            </a:pPr>
            <a:endParaRPr lang="en-US" sz="4800" baseline="30000" dirty="0">
              <a:solidFill>
                <a:srgbClr val="1A628C"/>
              </a:solidFill>
              <a:latin typeface="Times New Roman" panose="02020603050405020304" pitchFamily="18" charset="0"/>
              <a:ea typeface="Constantia"/>
              <a:cs typeface="Times New Roman" panose="02020603050405020304" pitchFamily="18" charset="0"/>
              <a:sym typeface="Constantia"/>
            </a:endParaRPr>
          </a:p>
          <a:p>
            <a:pPr>
              <a:lnSpc>
                <a:spcPct val="100000"/>
              </a:lnSpc>
              <a:spcBef>
                <a:spcPts val="960"/>
              </a:spcBef>
              <a:buClr>
                <a:srgbClr val="0BD0D9"/>
              </a:buClr>
              <a:buSzPts val="4560"/>
            </a:pPr>
            <a:r>
              <a:rPr lang="en-US" sz="4800" baseline="30000" dirty="0">
                <a:solidFill>
                  <a:srgbClr val="1A628C"/>
                </a:solidFill>
                <a:latin typeface="Times New Roman" panose="02020603050405020304" pitchFamily="18" charset="0"/>
                <a:ea typeface="Constantia"/>
                <a:cs typeface="Times New Roman" panose="02020603050405020304" pitchFamily="18" charset="0"/>
                <a:sym typeface="Constantia"/>
              </a:rPr>
              <a:t>Age</a:t>
            </a:r>
          </a:p>
          <a:p>
            <a:pPr>
              <a:lnSpc>
                <a:spcPct val="100000"/>
              </a:lnSpc>
              <a:spcBef>
                <a:spcPts val="960"/>
              </a:spcBef>
              <a:buClr>
                <a:srgbClr val="0BD0D9"/>
              </a:buClr>
              <a:buSzPts val="4560"/>
            </a:pPr>
            <a:r>
              <a:rPr lang="en-US" sz="4800" baseline="30000" dirty="0">
                <a:solidFill>
                  <a:srgbClr val="1A628C"/>
                </a:solidFill>
                <a:latin typeface="Times New Roman" panose="02020603050405020304" pitchFamily="18" charset="0"/>
                <a:ea typeface="Constantia"/>
                <a:cs typeface="Times New Roman" panose="02020603050405020304" pitchFamily="18" charset="0"/>
                <a:sym typeface="Constantia"/>
              </a:rPr>
              <a:t>Female gender</a:t>
            </a:r>
          </a:p>
          <a:p>
            <a:pPr>
              <a:lnSpc>
                <a:spcPct val="100000"/>
              </a:lnSpc>
              <a:spcBef>
                <a:spcPts val="960"/>
              </a:spcBef>
              <a:buClr>
                <a:srgbClr val="0BD0D9"/>
              </a:buClr>
              <a:buSzPts val="4560"/>
            </a:pPr>
            <a:r>
              <a:rPr lang="en-US" sz="4800" baseline="30000" dirty="0">
                <a:solidFill>
                  <a:srgbClr val="1A628C"/>
                </a:solidFill>
                <a:latin typeface="Times New Roman" panose="02020603050405020304" pitchFamily="18" charset="0"/>
                <a:ea typeface="Constantia"/>
                <a:cs typeface="Times New Roman" panose="02020603050405020304" pitchFamily="18" charset="0"/>
                <a:sym typeface="Constantia"/>
              </a:rPr>
              <a:t>Old injury</a:t>
            </a:r>
            <a:r>
              <a:rPr lang="en-US" sz="4800" dirty="0">
                <a:solidFill>
                  <a:srgbClr val="1A628C"/>
                </a:solidFill>
                <a:latin typeface="Times New Roman" panose="02020603050405020304" pitchFamily="18" charset="0"/>
                <a:ea typeface="Constantia"/>
                <a:cs typeface="Times New Roman" panose="02020603050405020304" pitchFamily="18" charset="0"/>
                <a:sym typeface="Constantia"/>
              </a:rPr>
              <a:t> </a:t>
            </a:r>
          </a:p>
        </p:txBody>
      </p:sp>
      <p:sp>
        <p:nvSpPr>
          <p:cNvPr id="5" name="Google Shape;470;p7">
            <a:extLst>
              <a:ext uri="{FF2B5EF4-FFF2-40B4-BE49-F238E27FC236}">
                <a16:creationId xmlns:a16="http://schemas.microsoft.com/office/drawing/2014/main" id="{A3A1C6C1-3897-C1E1-38A4-51D1352617C5}"/>
              </a:ext>
            </a:extLst>
          </p:cNvPr>
          <p:cNvSpPr txBox="1"/>
          <p:nvPr/>
        </p:nvSpPr>
        <p:spPr>
          <a:xfrm>
            <a:off x="758825" y="1435308"/>
            <a:ext cx="7772400" cy="613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Source Sans Pro"/>
              <a:buNone/>
            </a:pPr>
            <a:r>
              <a:rPr lang="en-US" sz="3600" b="1" i="0" u="none" dirty="0">
                <a:solidFill>
                  <a:srgbClr val="1A628C"/>
                </a:solidFill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OA – Risk Factors</a:t>
            </a:r>
          </a:p>
        </p:txBody>
      </p:sp>
    </p:spTree>
    <p:extLst>
      <p:ext uri="{BB962C8B-B14F-4D97-AF65-F5344CB8AC3E}">
        <p14:creationId xmlns:p14="http://schemas.microsoft.com/office/powerpoint/2010/main" val="1790670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B55C8-3770-6404-4C78-04635DE2D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553B17-C056-E09D-8A00-42FD3CFC53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Google Shape;462;p6">
            <a:extLst>
              <a:ext uri="{FF2B5EF4-FFF2-40B4-BE49-F238E27FC236}">
                <a16:creationId xmlns:a16="http://schemas.microsoft.com/office/drawing/2014/main" id="{02291852-B6B2-00B0-4611-420ECFADFD73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3" name="Google Shape;476;p8" descr="Unknown-1.jpeg">
            <a:extLst>
              <a:ext uri="{FF2B5EF4-FFF2-40B4-BE49-F238E27FC236}">
                <a16:creationId xmlns:a16="http://schemas.microsoft.com/office/drawing/2014/main" id="{298E79E8-AE2D-0844-92A7-C2892C42671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>
            <a:fillRect/>
          </a:stretch>
        </p:blipFill>
        <p:spPr>
          <a:xfrm>
            <a:off x="839683" y="1295400"/>
            <a:ext cx="6310312" cy="4267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40580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B933B-57D4-4FCC-BADC-298728378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B7EAAE-3EB7-19CD-55B2-4A4A5340E2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Google Shape;462;p6">
            <a:extLst>
              <a:ext uri="{FF2B5EF4-FFF2-40B4-BE49-F238E27FC236}">
                <a16:creationId xmlns:a16="http://schemas.microsoft.com/office/drawing/2014/main" id="{0F045328-F4FE-9F91-D181-286FA6EFEEF1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4" name="Google Shape;482;p9">
            <a:extLst>
              <a:ext uri="{FF2B5EF4-FFF2-40B4-BE49-F238E27FC236}">
                <a16:creationId xmlns:a16="http://schemas.microsoft.com/office/drawing/2014/main" id="{F54345DE-2935-9A83-B910-21EAE8F9ED01}"/>
              </a:ext>
            </a:extLst>
          </p:cNvPr>
          <p:cNvSpPr txBox="1">
            <a:spLocks/>
          </p:cNvSpPr>
          <p:nvPr/>
        </p:nvSpPr>
        <p:spPr>
          <a:xfrm>
            <a:off x="861218" y="1333291"/>
            <a:ext cx="8570912" cy="61636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3600"/>
              <a:buFont typeface="Calibri"/>
              <a:buNone/>
            </a:pPr>
            <a:r>
              <a:rPr lang="en-US" sz="3600" b="1" dirty="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Risk factors you </a:t>
            </a:r>
            <a:r>
              <a:rPr 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cannot</a:t>
            </a:r>
            <a:r>
              <a:rPr lang="en-US" sz="3600" b="1" dirty="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change</a:t>
            </a:r>
          </a:p>
        </p:txBody>
      </p:sp>
      <p:sp>
        <p:nvSpPr>
          <p:cNvPr id="5" name="Google Shape;483;p9">
            <a:extLst>
              <a:ext uri="{FF2B5EF4-FFF2-40B4-BE49-F238E27FC236}">
                <a16:creationId xmlns:a16="http://schemas.microsoft.com/office/drawing/2014/main" id="{D26EAFC1-A06B-C84B-AA1C-F422463B773B}"/>
              </a:ext>
            </a:extLst>
          </p:cNvPr>
          <p:cNvSpPr txBox="1">
            <a:spLocks/>
          </p:cNvSpPr>
          <p:nvPr/>
        </p:nvSpPr>
        <p:spPr>
          <a:xfrm>
            <a:off x="811629" y="1920081"/>
            <a:ext cx="4877555" cy="468788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440"/>
              </a:spcBef>
              <a:buClr>
                <a:srgbClr val="0BD0D9"/>
              </a:buClr>
              <a:buSzPts val="3040"/>
            </a:pPr>
            <a:r>
              <a:rPr lang="en-US" sz="3200" dirty="0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onstantia"/>
              </a:rPr>
              <a:t>Family history of disease</a:t>
            </a:r>
          </a:p>
          <a:p>
            <a:pPr>
              <a:lnSpc>
                <a:spcPct val="100000"/>
              </a:lnSpc>
              <a:spcBef>
                <a:spcPts val="1440"/>
              </a:spcBef>
              <a:buClr>
                <a:srgbClr val="0BD0D9"/>
              </a:buClr>
              <a:buSzPts val="3040"/>
            </a:pPr>
            <a:r>
              <a:rPr lang="en-US" sz="3200" dirty="0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onstantia"/>
              </a:rPr>
              <a:t>Increasing age </a:t>
            </a:r>
          </a:p>
          <a:p>
            <a:pPr>
              <a:lnSpc>
                <a:spcPct val="100000"/>
              </a:lnSpc>
              <a:spcBef>
                <a:spcPts val="1440"/>
              </a:spcBef>
              <a:buClr>
                <a:srgbClr val="0BD0D9"/>
              </a:buClr>
              <a:buSzPts val="3040"/>
            </a:pPr>
            <a:r>
              <a:rPr lang="en-US" sz="3200" dirty="0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onstantia"/>
              </a:rPr>
              <a:t>Being female</a:t>
            </a:r>
          </a:p>
        </p:txBody>
      </p:sp>
      <p:pic>
        <p:nvPicPr>
          <p:cNvPr id="6" name="Google Shape;484;p9" descr="E:\#Depression-CollectedArt+Doc\ppt images\Depression_13.jpg">
            <a:extLst>
              <a:ext uri="{FF2B5EF4-FFF2-40B4-BE49-F238E27FC236}">
                <a16:creationId xmlns:a16="http://schemas.microsoft.com/office/drawing/2014/main" id="{63460123-CF56-C7FA-59B7-6335E4934AE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>
            <a:fillRect/>
          </a:stretch>
        </p:blipFill>
        <p:spPr>
          <a:xfrm>
            <a:off x="5982702" y="2110438"/>
            <a:ext cx="4410075" cy="36480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61892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0FC4F-4B65-43B3-B0B7-F211D4DFD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A1B1072-798F-1C06-10BC-F7BE9E09F0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Google Shape;462;p6">
            <a:extLst>
              <a:ext uri="{FF2B5EF4-FFF2-40B4-BE49-F238E27FC236}">
                <a16:creationId xmlns:a16="http://schemas.microsoft.com/office/drawing/2014/main" id="{C385C914-4677-08F5-D636-0991DB39DC96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" name="Google Shape;490;p10">
            <a:extLst>
              <a:ext uri="{FF2B5EF4-FFF2-40B4-BE49-F238E27FC236}">
                <a16:creationId xmlns:a16="http://schemas.microsoft.com/office/drawing/2014/main" id="{FBED70B1-59E4-8C58-33A1-F9D91250CE38}"/>
              </a:ext>
            </a:extLst>
          </p:cNvPr>
          <p:cNvSpPr txBox="1">
            <a:spLocks/>
          </p:cNvSpPr>
          <p:nvPr/>
        </p:nvSpPr>
        <p:spPr>
          <a:xfrm>
            <a:off x="710406" y="1112837"/>
            <a:ext cx="8789987" cy="5270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3600"/>
              <a:buFont typeface="Calibri"/>
              <a:buNone/>
            </a:pPr>
            <a:br>
              <a:rPr lang="en-US" sz="3600" b="1" dirty="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br>
              <a:rPr lang="en-US" sz="3600" b="1" dirty="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br>
              <a:rPr lang="en-US" sz="3600" b="1" dirty="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br>
              <a:rPr lang="en-US" sz="3600" b="1" dirty="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br>
              <a:rPr lang="en-US" sz="3600" b="1" dirty="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br>
              <a:rPr lang="en-US" sz="3600" b="1" dirty="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r>
              <a:rPr lang="en-US" sz="3600" b="1" dirty="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Risk factors you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36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can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</a:t>
            </a:r>
            <a:r>
              <a:rPr lang="en-US" sz="3600" b="1" dirty="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change</a:t>
            </a:r>
          </a:p>
        </p:txBody>
      </p:sp>
      <p:sp>
        <p:nvSpPr>
          <p:cNvPr id="8" name="Google Shape;491;p10">
            <a:extLst>
              <a:ext uri="{FF2B5EF4-FFF2-40B4-BE49-F238E27FC236}">
                <a16:creationId xmlns:a16="http://schemas.microsoft.com/office/drawing/2014/main" id="{D9DB3F29-80B6-B562-FF66-09F1EB86061A}"/>
              </a:ext>
            </a:extLst>
          </p:cNvPr>
          <p:cNvSpPr txBox="1">
            <a:spLocks/>
          </p:cNvSpPr>
          <p:nvPr/>
        </p:nvSpPr>
        <p:spPr>
          <a:xfrm>
            <a:off x="354012" y="1641475"/>
            <a:ext cx="4216400" cy="468788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440"/>
              </a:spcBef>
              <a:buClr>
                <a:srgbClr val="0BD0D9"/>
              </a:buClr>
              <a:buSzPts val="3040"/>
            </a:pPr>
            <a:r>
              <a:rPr lang="en-US" sz="3200" dirty="0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onstantia"/>
              </a:rPr>
              <a:t>Overuse of the joint</a:t>
            </a:r>
          </a:p>
        </p:txBody>
      </p:sp>
      <p:pic>
        <p:nvPicPr>
          <p:cNvPr id="9" name="Google Shape;492;p10" descr="D:\#05-31-02\21465_Osteoarthritis_Final_MOPS\done\58096.jpg">
            <a:extLst>
              <a:ext uri="{FF2B5EF4-FFF2-40B4-BE49-F238E27FC236}">
                <a16:creationId xmlns:a16="http://schemas.microsoft.com/office/drawing/2014/main" id="{B89403A1-2BB5-197B-B462-A7C608842C8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>
            <a:fillRect/>
          </a:stretch>
        </p:blipFill>
        <p:spPr>
          <a:xfrm>
            <a:off x="10024866" y="3755462"/>
            <a:ext cx="1671637" cy="20669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Google Shape;493;p10">
            <a:extLst>
              <a:ext uri="{FF2B5EF4-FFF2-40B4-BE49-F238E27FC236}">
                <a16:creationId xmlns:a16="http://schemas.microsoft.com/office/drawing/2014/main" id="{1C3F2D6F-4620-5E5C-469F-99A0A6A7A7C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/>
          <a:stretch>
            <a:fillRect/>
          </a:stretch>
        </p:blipFill>
        <p:spPr>
          <a:xfrm>
            <a:off x="7919793" y="3755464"/>
            <a:ext cx="1813576" cy="20683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Google Shape;494;p10">
            <a:extLst>
              <a:ext uri="{FF2B5EF4-FFF2-40B4-BE49-F238E27FC236}">
                <a16:creationId xmlns:a16="http://schemas.microsoft.com/office/drawing/2014/main" id="{C42631CC-49FF-2E95-1115-65821FAED5F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alphaModFix/>
          </a:blip>
          <a:srcRect/>
          <a:stretch>
            <a:fillRect/>
          </a:stretch>
        </p:blipFill>
        <p:spPr>
          <a:xfrm>
            <a:off x="5775074" y="3755462"/>
            <a:ext cx="1813576" cy="20683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Google Shape;495;p10">
            <a:extLst>
              <a:ext uri="{FF2B5EF4-FFF2-40B4-BE49-F238E27FC236}">
                <a16:creationId xmlns:a16="http://schemas.microsoft.com/office/drawing/2014/main" id="{BC4064C1-74A7-F0EA-2D86-42EB27D9344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alphaModFix/>
          </a:blip>
          <a:srcRect/>
          <a:stretch>
            <a:fillRect/>
          </a:stretch>
        </p:blipFill>
        <p:spPr>
          <a:xfrm>
            <a:off x="2832452" y="3842620"/>
            <a:ext cx="2651125" cy="1981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Google Shape;496;p10">
            <a:extLst>
              <a:ext uri="{FF2B5EF4-FFF2-40B4-BE49-F238E27FC236}">
                <a16:creationId xmlns:a16="http://schemas.microsoft.com/office/drawing/2014/main" id="{EF3C19EC-A3B4-6D23-6525-B07870C0FAF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alphaModFix/>
          </a:blip>
          <a:srcRect/>
          <a:stretch>
            <a:fillRect/>
          </a:stretch>
        </p:blipFill>
        <p:spPr>
          <a:xfrm>
            <a:off x="5616424" y="1804426"/>
            <a:ext cx="2611613" cy="17864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Google Shape;497;p10" descr="anna-cooking.jpg">
            <a:extLst>
              <a:ext uri="{FF2B5EF4-FFF2-40B4-BE49-F238E27FC236}">
                <a16:creationId xmlns:a16="http://schemas.microsoft.com/office/drawing/2014/main" id="{BAA20A35-4760-0CDC-B47F-49ADF820C1F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/>
          <a:stretch>
            <a:fillRect/>
          </a:stretch>
        </p:blipFill>
        <p:spPr>
          <a:xfrm>
            <a:off x="8380412" y="1376362"/>
            <a:ext cx="2952750" cy="2214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064669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03F30-A2C1-DE21-70BA-1DDF5631A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D69BA4-7DE0-24C5-1924-2AEFA5C132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Google Shape;462;p6">
            <a:extLst>
              <a:ext uri="{FF2B5EF4-FFF2-40B4-BE49-F238E27FC236}">
                <a16:creationId xmlns:a16="http://schemas.microsoft.com/office/drawing/2014/main" id="{6B5B2422-A621-E1D7-3CB2-1ED7CD27BA87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4" name="Google Shape;503;p11">
            <a:extLst>
              <a:ext uri="{FF2B5EF4-FFF2-40B4-BE49-F238E27FC236}">
                <a16:creationId xmlns:a16="http://schemas.microsoft.com/office/drawing/2014/main" id="{E1E87890-265E-88B8-69AB-1CA9151ACAA6}"/>
              </a:ext>
            </a:extLst>
          </p:cNvPr>
          <p:cNvSpPr txBox="1">
            <a:spLocks/>
          </p:cNvSpPr>
          <p:nvPr/>
        </p:nvSpPr>
        <p:spPr>
          <a:xfrm>
            <a:off x="833698" y="1250154"/>
            <a:ext cx="8570912" cy="5000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3200"/>
              <a:buFont typeface="Calibri"/>
              <a:buNone/>
            </a:pPr>
            <a:r>
              <a:rPr lang="en-US" sz="3200" b="1" dirty="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Risk factors you </a:t>
            </a:r>
            <a:r>
              <a:rPr lang="en-US" sz="32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can</a:t>
            </a:r>
            <a:r>
              <a:rPr lang="en-US" sz="3200" b="1" dirty="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change</a:t>
            </a:r>
          </a:p>
        </p:txBody>
      </p:sp>
      <p:sp>
        <p:nvSpPr>
          <p:cNvPr id="5" name="Google Shape;504;p11">
            <a:extLst>
              <a:ext uri="{FF2B5EF4-FFF2-40B4-BE49-F238E27FC236}">
                <a16:creationId xmlns:a16="http://schemas.microsoft.com/office/drawing/2014/main" id="{D2801C57-E355-9CC0-3A87-D46574BBC107}"/>
              </a:ext>
            </a:extLst>
          </p:cNvPr>
          <p:cNvSpPr txBox="1">
            <a:spLocks/>
          </p:cNvSpPr>
          <p:nvPr/>
        </p:nvSpPr>
        <p:spPr>
          <a:xfrm>
            <a:off x="1028569" y="1549399"/>
            <a:ext cx="4216400" cy="468788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440"/>
              </a:spcBef>
              <a:buClr>
                <a:srgbClr val="0BD0D9"/>
              </a:buClr>
              <a:buSzPts val="3040"/>
            </a:pPr>
            <a:r>
              <a:rPr lang="en-US" sz="3200" dirty="0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onstantia"/>
              </a:rPr>
              <a:t>Overweight</a:t>
            </a:r>
          </a:p>
        </p:txBody>
      </p:sp>
      <p:pic>
        <p:nvPicPr>
          <p:cNvPr id="6" name="Google Shape;505;p11" descr="An obese man wearing a tshirt that is too tight. Stock Photo - 12186020">
            <a:extLst>
              <a:ext uri="{FF2B5EF4-FFF2-40B4-BE49-F238E27FC236}">
                <a16:creationId xmlns:a16="http://schemas.microsoft.com/office/drawing/2014/main" id="{B54EE985-F194-DF00-0ADE-697ECF6702A8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>
            <a:fillRect/>
          </a:stretch>
        </p:blipFill>
        <p:spPr>
          <a:xfrm>
            <a:off x="6500812" y="1500187"/>
            <a:ext cx="3527971" cy="42860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58268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ABAB8-16E1-8923-AF87-D1728A823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F14EBB-6573-C982-81DC-9927CAF5DD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Google Shape;462;p6">
            <a:extLst>
              <a:ext uri="{FF2B5EF4-FFF2-40B4-BE49-F238E27FC236}">
                <a16:creationId xmlns:a16="http://schemas.microsoft.com/office/drawing/2014/main" id="{423F11AE-7A98-8AC6-2308-37D635CA0AFC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" name="Google Shape;510;p12">
            <a:extLst>
              <a:ext uri="{FF2B5EF4-FFF2-40B4-BE49-F238E27FC236}">
                <a16:creationId xmlns:a16="http://schemas.microsoft.com/office/drawing/2014/main" id="{CE6B1EBD-E9A7-41CA-1117-9991ED551678}"/>
              </a:ext>
            </a:extLst>
          </p:cNvPr>
          <p:cNvSpPr txBox="1">
            <a:spLocks/>
          </p:cNvSpPr>
          <p:nvPr/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5000"/>
              <a:buFont typeface="Calibri"/>
              <a:buNone/>
            </a:pPr>
            <a: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   </a:t>
            </a: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endParaRPr lang="en-US" sz="5000">
              <a:solidFill>
                <a:srgbClr val="1A628C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9" name="Google Shape;512;p12">
            <a:extLst>
              <a:ext uri="{FF2B5EF4-FFF2-40B4-BE49-F238E27FC236}">
                <a16:creationId xmlns:a16="http://schemas.microsoft.com/office/drawing/2014/main" id="{AB22FB5E-6D45-841F-0549-AC17B7A23409}"/>
              </a:ext>
            </a:extLst>
          </p:cNvPr>
          <p:cNvSpPr txBox="1"/>
          <p:nvPr/>
        </p:nvSpPr>
        <p:spPr>
          <a:xfrm>
            <a:off x="3124200" y="1752600"/>
            <a:ext cx="2255837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10" name="Google Shape;513;p12">
            <a:extLst>
              <a:ext uri="{FF2B5EF4-FFF2-40B4-BE49-F238E27FC236}">
                <a16:creationId xmlns:a16="http://schemas.microsoft.com/office/drawing/2014/main" id="{2E889C8D-FBD8-4C04-853B-EA61F3ACE489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>
            <a:fillRect/>
          </a:stretch>
        </p:blipFill>
        <p:spPr>
          <a:xfrm>
            <a:off x="6269038" y="1399270"/>
            <a:ext cx="3763962" cy="2212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Google Shape;514;p12">
            <a:extLst>
              <a:ext uri="{FF2B5EF4-FFF2-40B4-BE49-F238E27FC236}">
                <a16:creationId xmlns:a16="http://schemas.microsoft.com/office/drawing/2014/main" id="{824D312C-4FAD-D685-D0B3-F430C983C059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/>
          <a:stretch>
            <a:fillRect/>
          </a:stretch>
        </p:blipFill>
        <p:spPr>
          <a:xfrm>
            <a:off x="5154612" y="3938476"/>
            <a:ext cx="1882775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Google Shape;515;p12">
            <a:extLst>
              <a:ext uri="{FF2B5EF4-FFF2-40B4-BE49-F238E27FC236}">
                <a16:creationId xmlns:a16="http://schemas.microsoft.com/office/drawing/2014/main" id="{5692B855-851E-7A53-89A9-88DE74CBFFF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alphaModFix/>
          </a:blip>
          <a:srcRect/>
          <a:stretch>
            <a:fillRect/>
          </a:stretch>
        </p:blipFill>
        <p:spPr>
          <a:xfrm>
            <a:off x="3950870" y="1393773"/>
            <a:ext cx="1901825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Google Shape;516;p12">
            <a:extLst>
              <a:ext uri="{FF2B5EF4-FFF2-40B4-BE49-F238E27FC236}">
                <a16:creationId xmlns:a16="http://schemas.microsoft.com/office/drawing/2014/main" id="{62C1DB70-554F-5FF4-F3A4-A13C589ABB49}"/>
              </a:ext>
            </a:extLst>
          </p:cNvPr>
          <p:cNvSpPr txBox="1"/>
          <p:nvPr/>
        </p:nvSpPr>
        <p:spPr>
          <a:xfrm>
            <a:off x="7262812" y="4183856"/>
            <a:ext cx="3179762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None/>
            </a:pPr>
            <a:r>
              <a:rPr lang="en-US" sz="1800" b="0" i="0" u="none" dirty="0">
                <a:solidFill>
                  <a:srgbClr val="1A628C"/>
                </a:solidFill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AVOID FIZZ AND CHEESE</a:t>
            </a:r>
          </a:p>
        </p:txBody>
      </p:sp>
      <p:sp>
        <p:nvSpPr>
          <p:cNvPr id="14" name="Google Shape;517;p12">
            <a:extLst>
              <a:ext uri="{FF2B5EF4-FFF2-40B4-BE49-F238E27FC236}">
                <a16:creationId xmlns:a16="http://schemas.microsoft.com/office/drawing/2014/main" id="{A8CBCF2F-26DC-6B44-247C-BA32941260C6}"/>
              </a:ext>
            </a:extLst>
          </p:cNvPr>
          <p:cNvSpPr txBox="1"/>
          <p:nvPr/>
        </p:nvSpPr>
        <p:spPr>
          <a:xfrm>
            <a:off x="10033000" y="4183856"/>
            <a:ext cx="1812925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None/>
            </a:pPr>
            <a:r>
              <a:rPr lang="en-US" sz="1800" b="0" i="0" u="none" dirty="0">
                <a:solidFill>
                  <a:srgbClr val="1A628C"/>
                </a:solidFill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OR ELSE………</a:t>
            </a:r>
          </a:p>
        </p:txBody>
      </p:sp>
      <p:sp>
        <p:nvSpPr>
          <p:cNvPr id="15" name="Google Shape;518;p12">
            <a:extLst>
              <a:ext uri="{FF2B5EF4-FFF2-40B4-BE49-F238E27FC236}">
                <a16:creationId xmlns:a16="http://schemas.microsoft.com/office/drawing/2014/main" id="{A4E1F2ED-959C-91A8-0150-BF704006F4D0}"/>
              </a:ext>
            </a:extLst>
          </p:cNvPr>
          <p:cNvSpPr txBox="1"/>
          <p:nvPr/>
        </p:nvSpPr>
        <p:spPr>
          <a:xfrm>
            <a:off x="971550" y="642937"/>
            <a:ext cx="5484812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Calibri"/>
              <a:buNone/>
            </a:pPr>
            <a:r>
              <a:rPr lang="en-US" sz="3600" b="1" i="0" u="none" dirty="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FOOD AND ARTHRITIS</a:t>
            </a:r>
          </a:p>
        </p:txBody>
      </p:sp>
      <p:pic>
        <p:nvPicPr>
          <p:cNvPr id="16" name="Google Shape;519;p12" descr="https://encrypted-tbn1.gstatic.com/images?q=tbn:ANd9GcQVQp5wWj3CGk3h3cFvh0DXK_f_SjqdZTwM6N7AQMjnBybvj1DQCQ">
            <a:extLst>
              <a:ext uri="{FF2B5EF4-FFF2-40B4-BE49-F238E27FC236}">
                <a16:creationId xmlns:a16="http://schemas.microsoft.com/office/drawing/2014/main" id="{A3A4224E-00BF-132A-F3D7-E80C7B996A4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alphaModFix/>
          </a:blip>
          <a:srcRect/>
          <a:stretch>
            <a:fillRect/>
          </a:stretch>
        </p:blipFill>
        <p:spPr>
          <a:xfrm>
            <a:off x="1527969" y="3514726"/>
            <a:ext cx="3328844" cy="23464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Google Shape;520;p12" descr="https://encrypted-tbn0.gstatic.com/images?q=tbn:ANd9GcSHXk4DbyQ6OULeMgC1Mex1dfv4523zNrRC2XCqSZjo9KBbmnR7">
            <a:extLst>
              <a:ext uri="{FF2B5EF4-FFF2-40B4-BE49-F238E27FC236}">
                <a16:creationId xmlns:a16="http://schemas.microsoft.com/office/drawing/2014/main" id="{CF533C7A-63D4-1296-3567-47CF28D77E7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alphaModFix/>
          </a:blip>
          <a:srcRect/>
          <a:stretch>
            <a:fillRect/>
          </a:stretch>
        </p:blipFill>
        <p:spPr>
          <a:xfrm>
            <a:off x="1016520" y="1426369"/>
            <a:ext cx="2500312" cy="1951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27802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052E3-B499-8CAA-00B2-3200A9584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5690BD1-55F7-83E4-BB3F-6FB9BED548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Google Shape;462;p6">
            <a:extLst>
              <a:ext uri="{FF2B5EF4-FFF2-40B4-BE49-F238E27FC236}">
                <a16:creationId xmlns:a16="http://schemas.microsoft.com/office/drawing/2014/main" id="{90F7DB6E-CFB6-095A-AB83-F1CB0723D320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" name="Google Shape;510;p12">
            <a:extLst>
              <a:ext uri="{FF2B5EF4-FFF2-40B4-BE49-F238E27FC236}">
                <a16:creationId xmlns:a16="http://schemas.microsoft.com/office/drawing/2014/main" id="{83A87C73-9FB8-1EA3-3D31-27E3853A8FBC}"/>
              </a:ext>
            </a:extLst>
          </p:cNvPr>
          <p:cNvSpPr txBox="1">
            <a:spLocks/>
          </p:cNvSpPr>
          <p:nvPr/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5000"/>
              <a:buFont typeface="Calibri"/>
              <a:buNone/>
            </a:pPr>
            <a: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   </a:t>
            </a: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endParaRPr lang="en-US" sz="5000">
              <a:solidFill>
                <a:srgbClr val="1A628C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9" name="Google Shape;512;p12">
            <a:extLst>
              <a:ext uri="{FF2B5EF4-FFF2-40B4-BE49-F238E27FC236}">
                <a16:creationId xmlns:a16="http://schemas.microsoft.com/office/drawing/2014/main" id="{7A3F2499-8F69-6DA1-C131-F4725C726EDA}"/>
              </a:ext>
            </a:extLst>
          </p:cNvPr>
          <p:cNvSpPr txBox="1"/>
          <p:nvPr/>
        </p:nvSpPr>
        <p:spPr>
          <a:xfrm>
            <a:off x="3124200" y="1752600"/>
            <a:ext cx="2255837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4" name="Google Shape;525;p13">
            <a:extLst>
              <a:ext uri="{FF2B5EF4-FFF2-40B4-BE49-F238E27FC236}">
                <a16:creationId xmlns:a16="http://schemas.microsoft.com/office/drawing/2014/main" id="{057B6DC1-AE6F-D72C-B3C0-EAF2243CC591}"/>
              </a:ext>
            </a:extLst>
          </p:cNvPr>
          <p:cNvSpPr txBox="1">
            <a:spLocks/>
          </p:cNvSpPr>
          <p:nvPr/>
        </p:nvSpPr>
        <p:spPr>
          <a:xfrm>
            <a:off x="914400" y="1274567"/>
            <a:ext cx="8229600" cy="64214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3600"/>
              <a:buFont typeface="Calibri"/>
              <a:buNone/>
            </a:pPr>
            <a:r>
              <a:rPr lang="en-US" sz="2800" b="1" dirty="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SO WHICH EXERCISES ARE GOOD FOR YOU</a:t>
            </a:r>
          </a:p>
        </p:txBody>
      </p:sp>
      <p:pic>
        <p:nvPicPr>
          <p:cNvPr id="5" name="Google Shape;526;p13">
            <a:extLst>
              <a:ext uri="{FF2B5EF4-FFF2-40B4-BE49-F238E27FC236}">
                <a16:creationId xmlns:a16="http://schemas.microsoft.com/office/drawing/2014/main" id="{BC0A1D74-AA6F-820A-97F8-5C9BB41E2EC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>
            <a:fillRect/>
          </a:stretch>
        </p:blipFill>
        <p:spPr>
          <a:xfrm>
            <a:off x="1304925" y="1916710"/>
            <a:ext cx="1600200" cy="40503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Google Shape;527;p13">
            <a:extLst>
              <a:ext uri="{FF2B5EF4-FFF2-40B4-BE49-F238E27FC236}">
                <a16:creationId xmlns:a16="http://schemas.microsoft.com/office/drawing/2014/main" id="{7B055159-47EA-8E7A-53B7-7CC7E2C49D08}"/>
              </a:ext>
            </a:extLst>
          </p:cNvPr>
          <p:cNvSpPr txBox="1"/>
          <p:nvPr/>
        </p:nvSpPr>
        <p:spPr>
          <a:xfrm>
            <a:off x="6500812" y="6914759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528;p13">
            <a:extLst>
              <a:ext uri="{FF2B5EF4-FFF2-40B4-BE49-F238E27FC236}">
                <a16:creationId xmlns:a16="http://schemas.microsoft.com/office/drawing/2014/main" id="{DAC53CFB-EF9A-9813-7DE2-471AAA62345F}"/>
              </a:ext>
            </a:extLst>
          </p:cNvPr>
          <p:cNvSpPr txBox="1"/>
          <p:nvPr/>
        </p:nvSpPr>
        <p:spPr>
          <a:xfrm>
            <a:off x="1509230" y="5583433"/>
            <a:ext cx="20574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None/>
            </a:pPr>
            <a:r>
              <a:rPr lang="en-US" sz="1800" b="1" i="0" u="none" dirty="0">
                <a:solidFill>
                  <a:srgbClr val="1A628C"/>
                </a:solidFill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WALKING</a:t>
            </a:r>
          </a:p>
        </p:txBody>
      </p:sp>
      <p:pic>
        <p:nvPicPr>
          <p:cNvPr id="18" name="Google Shape;529;p13">
            <a:extLst>
              <a:ext uri="{FF2B5EF4-FFF2-40B4-BE49-F238E27FC236}">
                <a16:creationId xmlns:a16="http://schemas.microsoft.com/office/drawing/2014/main" id="{D57534F5-07F7-1C3F-1F15-75BE64E9519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/>
          <a:stretch>
            <a:fillRect/>
          </a:stretch>
        </p:blipFill>
        <p:spPr>
          <a:xfrm>
            <a:off x="7589837" y="2185518"/>
            <a:ext cx="3657600" cy="1162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Google Shape;530;p13">
            <a:extLst>
              <a:ext uri="{FF2B5EF4-FFF2-40B4-BE49-F238E27FC236}">
                <a16:creationId xmlns:a16="http://schemas.microsoft.com/office/drawing/2014/main" id="{66711D41-A3E5-00F0-0C74-6DEBCBFCE5E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alphaModFix/>
          </a:blip>
          <a:srcRect/>
          <a:stretch>
            <a:fillRect/>
          </a:stretch>
        </p:blipFill>
        <p:spPr>
          <a:xfrm>
            <a:off x="3346450" y="2261718"/>
            <a:ext cx="1966912" cy="2171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Google Shape;531;p13">
            <a:extLst>
              <a:ext uri="{FF2B5EF4-FFF2-40B4-BE49-F238E27FC236}">
                <a16:creationId xmlns:a16="http://schemas.microsoft.com/office/drawing/2014/main" id="{6448515C-74F6-DC84-F8B4-D7E2346F752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alphaModFix/>
          </a:blip>
          <a:srcRect/>
          <a:stretch>
            <a:fillRect/>
          </a:stretch>
        </p:blipFill>
        <p:spPr>
          <a:xfrm>
            <a:off x="5671287" y="3184407"/>
            <a:ext cx="1812925" cy="2171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Google Shape;532;p13">
            <a:extLst>
              <a:ext uri="{FF2B5EF4-FFF2-40B4-BE49-F238E27FC236}">
                <a16:creationId xmlns:a16="http://schemas.microsoft.com/office/drawing/2014/main" id="{E1912EBA-AE51-B3DC-6A1D-3F44B323344B}"/>
              </a:ext>
            </a:extLst>
          </p:cNvPr>
          <p:cNvSpPr txBox="1"/>
          <p:nvPr/>
        </p:nvSpPr>
        <p:spPr>
          <a:xfrm>
            <a:off x="6029325" y="2814519"/>
            <a:ext cx="1344612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None/>
            </a:pPr>
            <a:r>
              <a:rPr lang="en-US" sz="1800" b="1" i="0" u="none" dirty="0">
                <a:solidFill>
                  <a:srgbClr val="1A628C"/>
                </a:solidFill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CYCLING</a:t>
            </a:r>
          </a:p>
        </p:txBody>
      </p:sp>
      <p:sp>
        <p:nvSpPr>
          <p:cNvPr id="22" name="Google Shape;533;p13">
            <a:extLst>
              <a:ext uri="{FF2B5EF4-FFF2-40B4-BE49-F238E27FC236}">
                <a16:creationId xmlns:a16="http://schemas.microsoft.com/office/drawing/2014/main" id="{150EFF90-33A0-48AC-FAA9-C8FED880EE97}"/>
              </a:ext>
            </a:extLst>
          </p:cNvPr>
          <p:cNvSpPr txBox="1"/>
          <p:nvPr/>
        </p:nvSpPr>
        <p:spPr>
          <a:xfrm>
            <a:off x="9052662" y="3426016"/>
            <a:ext cx="157536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None/>
            </a:pPr>
            <a:r>
              <a:rPr lang="en-US" sz="1800" b="1" i="0" u="none" dirty="0">
                <a:solidFill>
                  <a:srgbClr val="1A628C"/>
                </a:solidFill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SWIMMING</a:t>
            </a:r>
          </a:p>
        </p:txBody>
      </p:sp>
    </p:spTree>
    <p:extLst>
      <p:ext uri="{BB962C8B-B14F-4D97-AF65-F5344CB8AC3E}">
        <p14:creationId xmlns:p14="http://schemas.microsoft.com/office/powerpoint/2010/main" val="955075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48050-C1F7-50B2-CF4C-6C0B7AC71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0EE7B2-F9E5-B3D9-3C30-D6955E369E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Google Shape;462;p6">
            <a:extLst>
              <a:ext uri="{FF2B5EF4-FFF2-40B4-BE49-F238E27FC236}">
                <a16:creationId xmlns:a16="http://schemas.microsoft.com/office/drawing/2014/main" id="{3A253A53-DB88-F9D6-C180-E2206F7E7BE8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" name="Google Shape;510;p12">
            <a:extLst>
              <a:ext uri="{FF2B5EF4-FFF2-40B4-BE49-F238E27FC236}">
                <a16:creationId xmlns:a16="http://schemas.microsoft.com/office/drawing/2014/main" id="{9252F72B-CF7B-E59B-CA40-8E22391D2305}"/>
              </a:ext>
            </a:extLst>
          </p:cNvPr>
          <p:cNvSpPr txBox="1">
            <a:spLocks/>
          </p:cNvSpPr>
          <p:nvPr/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5000"/>
              <a:buFont typeface="Calibri"/>
              <a:buNone/>
            </a:pPr>
            <a: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   </a:t>
            </a: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endParaRPr lang="en-US" sz="5000">
              <a:solidFill>
                <a:srgbClr val="1A628C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6" name="Google Shape;527;p13">
            <a:extLst>
              <a:ext uri="{FF2B5EF4-FFF2-40B4-BE49-F238E27FC236}">
                <a16:creationId xmlns:a16="http://schemas.microsoft.com/office/drawing/2014/main" id="{A0247934-E3C3-9452-471A-34AA7E5345F9}"/>
              </a:ext>
            </a:extLst>
          </p:cNvPr>
          <p:cNvSpPr txBox="1"/>
          <p:nvPr/>
        </p:nvSpPr>
        <p:spPr>
          <a:xfrm>
            <a:off x="6500812" y="6914759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0" name="Google Shape;538;p14">
            <a:extLst>
              <a:ext uri="{FF2B5EF4-FFF2-40B4-BE49-F238E27FC236}">
                <a16:creationId xmlns:a16="http://schemas.microsoft.com/office/drawing/2014/main" id="{929D512B-24EF-010C-1155-078752A7237C}"/>
              </a:ext>
            </a:extLst>
          </p:cNvPr>
          <p:cNvSpPr txBox="1">
            <a:spLocks/>
          </p:cNvSpPr>
          <p:nvPr/>
        </p:nvSpPr>
        <p:spPr>
          <a:xfrm>
            <a:off x="652072" y="1306018"/>
            <a:ext cx="8229600" cy="5905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3600"/>
              <a:buFont typeface="Calibri"/>
              <a:buNone/>
            </a:pPr>
            <a:r>
              <a:rPr lang="en-US" sz="3600" b="1" dirty="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BUSTINGS THE AGE OLD MYTHS</a:t>
            </a:r>
          </a:p>
        </p:txBody>
      </p:sp>
      <p:sp>
        <p:nvSpPr>
          <p:cNvPr id="11" name="Google Shape;539;p14">
            <a:extLst>
              <a:ext uri="{FF2B5EF4-FFF2-40B4-BE49-F238E27FC236}">
                <a16:creationId xmlns:a16="http://schemas.microsoft.com/office/drawing/2014/main" id="{A0B54FE2-CE2E-FC9F-9037-F53300A7C5B5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2" name="Google Shape;540;p14">
            <a:extLst>
              <a:ext uri="{FF2B5EF4-FFF2-40B4-BE49-F238E27FC236}">
                <a16:creationId xmlns:a16="http://schemas.microsoft.com/office/drawing/2014/main" id="{B6FDE686-422A-A0F3-D018-76FDC23092FF}"/>
              </a:ext>
            </a:extLst>
          </p:cNvPr>
          <p:cNvSpPr txBox="1"/>
          <p:nvPr/>
        </p:nvSpPr>
        <p:spPr>
          <a:xfrm>
            <a:off x="652072" y="1896568"/>
            <a:ext cx="4991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None/>
            </a:pPr>
            <a:r>
              <a:rPr lang="en-US" sz="1800" b="1" i="0" u="none" dirty="0">
                <a:solidFill>
                  <a:srgbClr val="1A628C"/>
                </a:solidFill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WALKING   INCREASES   </a:t>
            </a:r>
            <a:r>
              <a:rPr lang="en-US" sz="1800" b="1" dirty="0">
                <a:solidFill>
                  <a:srgbClr val="1A628C"/>
                </a:solidFill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ARTHRITIS</a:t>
            </a:r>
            <a:r>
              <a:rPr lang="en-US" sz="1800" b="1" i="0" u="none" dirty="0">
                <a:solidFill>
                  <a:srgbClr val="1A628C"/>
                </a:solidFill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 </a:t>
            </a:r>
          </a:p>
        </p:txBody>
      </p:sp>
      <p:pic>
        <p:nvPicPr>
          <p:cNvPr id="14" name="Google Shape;542;p14">
            <a:extLst>
              <a:ext uri="{FF2B5EF4-FFF2-40B4-BE49-F238E27FC236}">
                <a16:creationId xmlns:a16="http://schemas.microsoft.com/office/drawing/2014/main" id="{47D5A02F-275E-1F70-6FE5-37CDB207DC49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>
            <a:fillRect/>
          </a:stretch>
        </p:blipFill>
        <p:spPr>
          <a:xfrm>
            <a:off x="5214208" y="2938461"/>
            <a:ext cx="2259742" cy="1593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43;p14">
            <a:extLst>
              <a:ext uri="{FF2B5EF4-FFF2-40B4-BE49-F238E27FC236}">
                <a16:creationId xmlns:a16="http://schemas.microsoft.com/office/drawing/2014/main" id="{679A50F2-72C1-2DCD-B69E-880B2926E15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/>
          <a:stretch>
            <a:fillRect/>
          </a:stretch>
        </p:blipFill>
        <p:spPr>
          <a:xfrm>
            <a:off x="1873770" y="2938461"/>
            <a:ext cx="2893102" cy="1577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44;p14">
            <a:extLst>
              <a:ext uri="{FF2B5EF4-FFF2-40B4-BE49-F238E27FC236}">
                <a16:creationId xmlns:a16="http://schemas.microsoft.com/office/drawing/2014/main" id="{0595EC15-2337-92E1-4B78-CB93F0315AF8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alphaModFix/>
          </a:blip>
          <a:srcRect/>
          <a:stretch>
            <a:fillRect/>
          </a:stretch>
        </p:blipFill>
        <p:spPr>
          <a:xfrm>
            <a:off x="7921286" y="2932247"/>
            <a:ext cx="2396944" cy="1593533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545;p14">
            <a:extLst>
              <a:ext uri="{FF2B5EF4-FFF2-40B4-BE49-F238E27FC236}">
                <a16:creationId xmlns:a16="http://schemas.microsoft.com/office/drawing/2014/main" id="{F4C0B524-994F-FC6A-A44D-70BB9D1F8229}"/>
              </a:ext>
            </a:extLst>
          </p:cNvPr>
          <p:cNvSpPr txBox="1"/>
          <p:nvPr/>
        </p:nvSpPr>
        <p:spPr>
          <a:xfrm>
            <a:off x="2392739" y="4574497"/>
            <a:ext cx="146292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None/>
            </a:pPr>
            <a:r>
              <a:rPr lang="en-US" sz="1800" b="0" i="0" u="none" dirty="0">
                <a:solidFill>
                  <a:srgbClr val="1A628C"/>
                </a:solidFill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   STAIR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None/>
            </a:pPr>
            <a:r>
              <a:rPr lang="en-US" sz="1800" b="0" i="0" u="none" dirty="0">
                <a:solidFill>
                  <a:srgbClr val="1A628C"/>
                </a:solidFill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CLIMBING</a:t>
            </a:r>
          </a:p>
        </p:txBody>
      </p:sp>
      <p:sp>
        <p:nvSpPr>
          <p:cNvPr id="23" name="Google Shape;546;p14">
            <a:extLst>
              <a:ext uri="{FF2B5EF4-FFF2-40B4-BE49-F238E27FC236}">
                <a16:creationId xmlns:a16="http://schemas.microsoft.com/office/drawing/2014/main" id="{394DF2DF-E358-D580-FA25-148641793ED1}"/>
              </a:ext>
            </a:extLst>
          </p:cNvPr>
          <p:cNvSpPr txBox="1"/>
          <p:nvPr/>
        </p:nvSpPr>
        <p:spPr>
          <a:xfrm flipH="1">
            <a:off x="5563393" y="4712699"/>
            <a:ext cx="1561371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None/>
            </a:pPr>
            <a:r>
              <a:rPr lang="en-US" sz="1800" b="0" i="0" u="none" dirty="0">
                <a:solidFill>
                  <a:srgbClr val="1A628C"/>
                </a:solidFill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SQUATTING</a:t>
            </a:r>
          </a:p>
        </p:txBody>
      </p:sp>
      <p:sp>
        <p:nvSpPr>
          <p:cNvPr id="24" name="Google Shape;547;p14">
            <a:extLst>
              <a:ext uri="{FF2B5EF4-FFF2-40B4-BE49-F238E27FC236}">
                <a16:creationId xmlns:a16="http://schemas.microsoft.com/office/drawing/2014/main" id="{5850EE97-F9D3-F555-5B57-F501C6353000}"/>
              </a:ext>
            </a:extLst>
          </p:cNvPr>
          <p:cNvSpPr txBox="1"/>
          <p:nvPr/>
        </p:nvSpPr>
        <p:spPr>
          <a:xfrm>
            <a:off x="8339072" y="4574498"/>
            <a:ext cx="156137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None/>
            </a:pPr>
            <a:r>
              <a:rPr lang="en-US" sz="1800" b="0" i="0" u="none" dirty="0">
                <a:solidFill>
                  <a:srgbClr val="1A628C"/>
                </a:solidFill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STANDING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None/>
            </a:pPr>
            <a:r>
              <a:rPr lang="en-US" sz="1800" b="0" i="0" u="none" dirty="0">
                <a:solidFill>
                  <a:srgbClr val="1A628C"/>
                </a:solidFill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    FOR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None/>
            </a:pPr>
            <a:r>
              <a:rPr lang="en-US" sz="1800" b="0" i="0" u="none" dirty="0">
                <a:solidFill>
                  <a:srgbClr val="1A628C"/>
                </a:solidFill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LONGTIME</a:t>
            </a:r>
          </a:p>
        </p:txBody>
      </p:sp>
    </p:spTree>
    <p:extLst>
      <p:ext uri="{BB962C8B-B14F-4D97-AF65-F5344CB8AC3E}">
        <p14:creationId xmlns:p14="http://schemas.microsoft.com/office/powerpoint/2010/main" val="39519508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8C9DD-A06B-2A04-5D03-0B033D736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915B8E-31FC-161C-1869-85907AABE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Google Shape;462;p6">
            <a:extLst>
              <a:ext uri="{FF2B5EF4-FFF2-40B4-BE49-F238E27FC236}">
                <a16:creationId xmlns:a16="http://schemas.microsoft.com/office/drawing/2014/main" id="{D7DD6A58-3862-018A-8F54-58002E473FC7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" name="Google Shape;510;p12">
            <a:extLst>
              <a:ext uri="{FF2B5EF4-FFF2-40B4-BE49-F238E27FC236}">
                <a16:creationId xmlns:a16="http://schemas.microsoft.com/office/drawing/2014/main" id="{47B23F07-2ED0-528A-5974-C299A1F67D20}"/>
              </a:ext>
            </a:extLst>
          </p:cNvPr>
          <p:cNvSpPr txBox="1">
            <a:spLocks/>
          </p:cNvSpPr>
          <p:nvPr/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5000"/>
              <a:buFont typeface="Calibri"/>
              <a:buNone/>
            </a:pPr>
            <a: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   </a:t>
            </a: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endParaRPr lang="en-US" sz="5000">
              <a:solidFill>
                <a:srgbClr val="1A628C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6" name="Google Shape;527;p13">
            <a:extLst>
              <a:ext uri="{FF2B5EF4-FFF2-40B4-BE49-F238E27FC236}">
                <a16:creationId xmlns:a16="http://schemas.microsoft.com/office/drawing/2014/main" id="{261AF1E5-0973-4852-FD80-349EC5F83900}"/>
              </a:ext>
            </a:extLst>
          </p:cNvPr>
          <p:cNvSpPr txBox="1"/>
          <p:nvPr/>
        </p:nvSpPr>
        <p:spPr>
          <a:xfrm>
            <a:off x="6500812" y="6914759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1" name="Google Shape;539;p14">
            <a:extLst>
              <a:ext uri="{FF2B5EF4-FFF2-40B4-BE49-F238E27FC236}">
                <a16:creationId xmlns:a16="http://schemas.microsoft.com/office/drawing/2014/main" id="{AE48079B-5FCC-F761-6192-E4CEF802B21D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4" name="Google Shape;553;p15">
            <a:extLst>
              <a:ext uri="{FF2B5EF4-FFF2-40B4-BE49-F238E27FC236}">
                <a16:creationId xmlns:a16="http://schemas.microsoft.com/office/drawing/2014/main" id="{364C8684-4D88-372C-58F7-AFE018EB077E}"/>
              </a:ext>
            </a:extLst>
          </p:cNvPr>
          <p:cNvSpPr txBox="1">
            <a:spLocks/>
          </p:cNvSpPr>
          <p:nvPr/>
        </p:nvSpPr>
        <p:spPr>
          <a:xfrm>
            <a:off x="457200" y="704850"/>
            <a:ext cx="8229600" cy="666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3600"/>
              <a:buFont typeface="Calibri"/>
              <a:buNone/>
            </a:pPr>
            <a:r>
              <a:rPr lang="en-US" sz="2800" b="1" dirty="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BUSTINGS THE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AGE OLD </a:t>
            </a:r>
            <a:r>
              <a:rPr lang="en-US" sz="2800" b="1" dirty="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MYTHS</a:t>
            </a:r>
          </a:p>
        </p:txBody>
      </p:sp>
      <p:pic>
        <p:nvPicPr>
          <p:cNvPr id="5" name="Google Shape;554;p15">
            <a:extLst>
              <a:ext uri="{FF2B5EF4-FFF2-40B4-BE49-F238E27FC236}">
                <a16:creationId xmlns:a16="http://schemas.microsoft.com/office/drawing/2014/main" id="{CDFEEC19-E691-5273-6CB0-B9336CEFB558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>
            <a:fillRect/>
          </a:stretch>
        </p:blipFill>
        <p:spPr>
          <a:xfrm>
            <a:off x="1640967" y="2000250"/>
            <a:ext cx="2169033" cy="3522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56;p15">
            <a:extLst>
              <a:ext uri="{FF2B5EF4-FFF2-40B4-BE49-F238E27FC236}">
                <a16:creationId xmlns:a16="http://schemas.microsoft.com/office/drawing/2014/main" id="{CD85A283-24A3-EC28-B251-6874D7D48B2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/>
          <a:stretch>
            <a:fillRect/>
          </a:stretch>
        </p:blipFill>
        <p:spPr>
          <a:xfrm>
            <a:off x="7044832" y="2000250"/>
            <a:ext cx="2169033" cy="354294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557;p15">
            <a:extLst>
              <a:ext uri="{FF2B5EF4-FFF2-40B4-BE49-F238E27FC236}">
                <a16:creationId xmlns:a16="http://schemas.microsoft.com/office/drawing/2014/main" id="{0D97815B-2DB2-F915-E8FD-278DBF49E5B6}"/>
              </a:ext>
            </a:extLst>
          </p:cNvPr>
          <p:cNvSpPr txBox="1"/>
          <p:nvPr/>
        </p:nvSpPr>
        <p:spPr>
          <a:xfrm>
            <a:off x="2566987" y="1524000"/>
            <a:ext cx="3984625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None/>
            </a:pPr>
            <a:r>
              <a:rPr lang="en-US" sz="1800" b="1" i="0" u="none" dirty="0">
                <a:solidFill>
                  <a:srgbClr val="1A628C"/>
                </a:solidFill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JOGGING IS GOOD FOR KNEE</a:t>
            </a:r>
          </a:p>
        </p:txBody>
      </p:sp>
      <p:sp>
        <p:nvSpPr>
          <p:cNvPr id="13" name="Google Shape;558;p15">
            <a:extLst>
              <a:ext uri="{FF2B5EF4-FFF2-40B4-BE49-F238E27FC236}">
                <a16:creationId xmlns:a16="http://schemas.microsoft.com/office/drawing/2014/main" id="{C59AA8B0-6376-E547-B9EE-4E6921796F40}"/>
              </a:ext>
            </a:extLst>
          </p:cNvPr>
          <p:cNvSpPr txBox="1"/>
          <p:nvPr/>
        </p:nvSpPr>
        <p:spPr>
          <a:xfrm>
            <a:off x="3810000" y="3586779"/>
            <a:ext cx="34290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None/>
            </a:pPr>
            <a:r>
              <a:rPr lang="en-US" sz="1800" b="0" i="0" u="none" dirty="0">
                <a:solidFill>
                  <a:srgbClr val="FF0000"/>
                </a:solidFill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YES</a:t>
            </a:r>
            <a:r>
              <a:rPr lang="en-US" sz="1800" b="0" i="0" u="none" dirty="0">
                <a:solidFill>
                  <a:srgbClr val="1A628C"/>
                </a:solidFill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 FOR A LEAN PERSON</a:t>
            </a:r>
          </a:p>
        </p:txBody>
      </p:sp>
      <p:sp>
        <p:nvSpPr>
          <p:cNvPr id="18" name="Google Shape;559;p15">
            <a:extLst>
              <a:ext uri="{FF2B5EF4-FFF2-40B4-BE49-F238E27FC236}">
                <a16:creationId xmlns:a16="http://schemas.microsoft.com/office/drawing/2014/main" id="{637B6EBB-28F6-C5BA-A80C-6D56A29C51C0}"/>
              </a:ext>
            </a:extLst>
          </p:cNvPr>
          <p:cNvSpPr txBox="1"/>
          <p:nvPr/>
        </p:nvSpPr>
        <p:spPr>
          <a:xfrm>
            <a:off x="9335548" y="3586779"/>
            <a:ext cx="200025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None/>
            </a:pPr>
            <a:r>
              <a:rPr lang="en-US" sz="1800" b="0" i="0" u="none" dirty="0">
                <a:solidFill>
                  <a:srgbClr val="FF0000"/>
                </a:solidFill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NO</a:t>
            </a:r>
            <a:r>
              <a:rPr lang="en-US" sz="1800" b="0" i="0" u="none" dirty="0">
                <a:solidFill>
                  <a:srgbClr val="1A628C"/>
                </a:solidFill>
                <a:latin typeface="Times New Roman" panose="02020603050405020304" pitchFamily="18" charset="0"/>
                <a:ea typeface="Source Sans Pro"/>
                <a:cs typeface="Times New Roman" panose="02020603050405020304" pitchFamily="18" charset="0"/>
                <a:sym typeface="Source Sans Pro"/>
              </a:rPr>
              <a:t> FOR OBESE</a:t>
            </a:r>
          </a:p>
        </p:txBody>
      </p:sp>
    </p:spTree>
    <p:extLst>
      <p:ext uri="{BB962C8B-B14F-4D97-AF65-F5344CB8AC3E}">
        <p14:creationId xmlns:p14="http://schemas.microsoft.com/office/powerpoint/2010/main" val="2436325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80204-D02E-8F1B-E4E7-6CC1C823A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3BAE081-6805-3090-273C-06F4FE1F28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Google Shape;462;p6">
            <a:extLst>
              <a:ext uri="{FF2B5EF4-FFF2-40B4-BE49-F238E27FC236}">
                <a16:creationId xmlns:a16="http://schemas.microsoft.com/office/drawing/2014/main" id="{61BD3DF8-2B20-738D-7176-6469957DF488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" name="Google Shape;510;p12">
            <a:extLst>
              <a:ext uri="{FF2B5EF4-FFF2-40B4-BE49-F238E27FC236}">
                <a16:creationId xmlns:a16="http://schemas.microsoft.com/office/drawing/2014/main" id="{C1FACA1D-6879-BE08-A669-1C859BCF2B37}"/>
              </a:ext>
            </a:extLst>
          </p:cNvPr>
          <p:cNvSpPr txBox="1">
            <a:spLocks/>
          </p:cNvSpPr>
          <p:nvPr/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5000"/>
              <a:buFont typeface="Calibri"/>
              <a:buNone/>
            </a:pPr>
            <a: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   </a:t>
            </a: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endParaRPr lang="en-US" sz="5000">
              <a:solidFill>
                <a:srgbClr val="1A628C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6" name="Google Shape;527;p13">
            <a:extLst>
              <a:ext uri="{FF2B5EF4-FFF2-40B4-BE49-F238E27FC236}">
                <a16:creationId xmlns:a16="http://schemas.microsoft.com/office/drawing/2014/main" id="{1B7A0B92-ABFF-6901-1C2C-C12D4A237C62}"/>
              </a:ext>
            </a:extLst>
          </p:cNvPr>
          <p:cNvSpPr txBox="1"/>
          <p:nvPr/>
        </p:nvSpPr>
        <p:spPr>
          <a:xfrm>
            <a:off x="6500812" y="6914759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1" name="Google Shape;539;p14">
            <a:extLst>
              <a:ext uri="{FF2B5EF4-FFF2-40B4-BE49-F238E27FC236}">
                <a16:creationId xmlns:a16="http://schemas.microsoft.com/office/drawing/2014/main" id="{0AB0886A-17FD-4516-1F3E-6DEC63A20961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0" name="Google Shape;564;p16">
            <a:extLst>
              <a:ext uri="{FF2B5EF4-FFF2-40B4-BE49-F238E27FC236}">
                <a16:creationId xmlns:a16="http://schemas.microsoft.com/office/drawing/2014/main" id="{99A3177F-3FF4-ACE3-A562-B560DE2B038E}"/>
              </a:ext>
            </a:extLst>
          </p:cNvPr>
          <p:cNvSpPr txBox="1">
            <a:spLocks/>
          </p:cNvSpPr>
          <p:nvPr/>
        </p:nvSpPr>
        <p:spPr>
          <a:xfrm>
            <a:off x="457200" y="7048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3600"/>
              <a:buFont typeface="Calibri"/>
              <a:buNone/>
            </a:pPr>
            <a:r>
              <a:rPr lang="en-US" sz="3600" b="1" dirty="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   USE PROPER FOOTWEAR</a:t>
            </a:r>
          </a:p>
        </p:txBody>
      </p:sp>
      <p:pic>
        <p:nvPicPr>
          <p:cNvPr id="12" name="Google Shape;565;p16">
            <a:extLst>
              <a:ext uri="{FF2B5EF4-FFF2-40B4-BE49-F238E27FC236}">
                <a16:creationId xmlns:a16="http://schemas.microsoft.com/office/drawing/2014/main" id="{7301EDE9-62E1-D36D-161D-FEF6BC60094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>
            <a:fillRect/>
          </a:stretch>
        </p:blipFill>
        <p:spPr>
          <a:xfrm>
            <a:off x="949377" y="1543441"/>
            <a:ext cx="3178071" cy="2277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Google Shape;567;p16">
            <a:extLst>
              <a:ext uri="{FF2B5EF4-FFF2-40B4-BE49-F238E27FC236}">
                <a16:creationId xmlns:a16="http://schemas.microsoft.com/office/drawing/2014/main" id="{5113EB8D-631A-184D-987E-82A38FBBB08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/>
          <a:stretch>
            <a:fillRect/>
          </a:stretch>
        </p:blipFill>
        <p:spPr>
          <a:xfrm>
            <a:off x="2301889" y="3853606"/>
            <a:ext cx="3202742" cy="20819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Google Shape;568;p16">
            <a:extLst>
              <a:ext uri="{FF2B5EF4-FFF2-40B4-BE49-F238E27FC236}">
                <a16:creationId xmlns:a16="http://schemas.microsoft.com/office/drawing/2014/main" id="{F1E1F1A7-9DFA-AA8C-6D48-AF4A43E5588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alphaModFix/>
          </a:blip>
          <a:srcRect/>
          <a:stretch>
            <a:fillRect/>
          </a:stretch>
        </p:blipFill>
        <p:spPr>
          <a:xfrm>
            <a:off x="5219077" y="1504559"/>
            <a:ext cx="2845477" cy="21248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Google Shape;569;p16">
            <a:extLst>
              <a:ext uri="{FF2B5EF4-FFF2-40B4-BE49-F238E27FC236}">
                <a16:creationId xmlns:a16="http://schemas.microsoft.com/office/drawing/2014/main" id="{7FF79910-BFE4-FB94-7EE1-122009C61CE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alphaModFix/>
          </a:blip>
          <a:srcRect/>
          <a:stretch>
            <a:fillRect/>
          </a:stretch>
        </p:blipFill>
        <p:spPr>
          <a:xfrm>
            <a:off x="8177250" y="3618128"/>
            <a:ext cx="3178071" cy="21593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17380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D5862-49FB-BF89-A7C9-19BD2F0A9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517C58-420C-D413-AC86-FCC38A7D6B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Google Shape;462;p6">
            <a:extLst>
              <a:ext uri="{FF2B5EF4-FFF2-40B4-BE49-F238E27FC236}">
                <a16:creationId xmlns:a16="http://schemas.microsoft.com/office/drawing/2014/main" id="{CD0C3B17-A9BB-2273-FE7A-948AEFB4911E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" name="Google Shape;510;p12">
            <a:extLst>
              <a:ext uri="{FF2B5EF4-FFF2-40B4-BE49-F238E27FC236}">
                <a16:creationId xmlns:a16="http://schemas.microsoft.com/office/drawing/2014/main" id="{AB3D40C2-27AD-586F-9F9E-F93FFA152E39}"/>
              </a:ext>
            </a:extLst>
          </p:cNvPr>
          <p:cNvSpPr txBox="1">
            <a:spLocks/>
          </p:cNvSpPr>
          <p:nvPr/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5000"/>
              <a:buFont typeface="Calibri"/>
              <a:buNone/>
            </a:pPr>
            <a: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   </a:t>
            </a: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endParaRPr lang="en-US" sz="5000">
              <a:solidFill>
                <a:srgbClr val="1A628C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6" name="Google Shape;527;p13">
            <a:extLst>
              <a:ext uri="{FF2B5EF4-FFF2-40B4-BE49-F238E27FC236}">
                <a16:creationId xmlns:a16="http://schemas.microsoft.com/office/drawing/2014/main" id="{C289DF9A-AAAB-D506-8523-78082E42B42C}"/>
              </a:ext>
            </a:extLst>
          </p:cNvPr>
          <p:cNvSpPr txBox="1"/>
          <p:nvPr/>
        </p:nvSpPr>
        <p:spPr>
          <a:xfrm>
            <a:off x="6500812" y="6914759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1" name="Google Shape;539;p14">
            <a:extLst>
              <a:ext uri="{FF2B5EF4-FFF2-40B4-BE49-F238E27FC236}">
                <a16:creationId xmlns:a16="http://schemas.microsoft.com/office/drawing/2014/main" id="{094AC5FF-25ED-95CC-93F0-CE6FD9AC5481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4" name="Google Shape;575;p17">
            <a:extLst>
              <a:ext uri="{FF2B5EF4-FFF2-40B4-BE49-F238E27FC236}">
                <a16:creationId xmlns:a16="http://schemas.microsoft.com/office/drawing/2014/main" id="{92CAD61E-A7C5-97BC-51D2-B0A24DFD77FA}"/>
              </a:ext>
            </a:extLst>
          </p:cNvPr>
          <p:cNvSpPr txBox="1">
            <a:spLocks/>
          </p:cNvSpPr>
          <p:nvPr/>
        </p:nvSpPr>
        <p:spPr>
          <a:xfrm>
            <a:off x="457200" y="1071602"/>
            <a:ext cx="8229600" cy="5905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1" dirty="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SUN-LIGHT EXERCISE  IS IMPORTANT</a:t>
            </a:r>
          </a:p>
        </p:txBody>
      </p:sp>
      <p:pic>
        <p:nvPicPr>
          <p:cNvPr id="5" name="Google Shape;576;p17" descr="D:\#05-31-02\21465_Osteoarthritis_Final_MOPS\done\OA_26.jpg">
            <a:extLst>
              <a:ext uri="{FF2B5EF4-FFF2-40B4-BE49-F238E27FC236}">
                <a16:creationId xmlns:a16="http://schemas.microsoft.com/office/drawing/2014/main" id="{18089295-DE42-35DC-0A91-45761247647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>
            <a:fillRect/>
          </a:stretch>
        </p:blipFill>
        <p:spPr>
          <a:xfrm>
            <a:off x="7542238" y="1847850"/>
            <a:ext cx="3759200" cy="4033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77;p17" descr="D:\#05-31-02\21465_Osteoarthritis_Final_MOPS\done\water_aero_ab68693.jpg">
            <a:extLst>
              <a:ext uri="{FF2B5EF4-FFF2-40B4-BE49-F238E27FC236}">
                <a16:creationId xmlns:a16="http://schemas.microsoft.com/office/drawing/2014/main" id="{AD4B46D3-9804-22B8-5CE8-564F1A9FFCA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/>
          <a:stretch>
            <a:fillRect/>
          </a:stretch>
        </p:blipFill>
        <p:spPr>
          <a:xfrm>
            <a:off x="913619" y="2293143"/>
            <a:ext cx="2857500" cy="314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578;p17" descr="sunbath.jpg">
            <a:extLst>
              <a:ext uri="{FF2B5EF4-FFF2-40B4-BE49-F238E27FC236}">
                <a16:creationId xmlns:a16="http://schemas.microsoft.com/office/drawing/2014/main" id="{64A1E7E7-E44C-9433-CB36-58FAB2536744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alphaModFix/>
          </a:blip>
          <a:srcRect/>
          <a:stretch>
            <a:fillRect/>
          </a:stretch>
        </p:blipFill>
        <p:spPr>
          <a:xfrm>
            <a:off x="4220824" y="2967831"/>
            <a:ext cx="2857500" cy="1793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57021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F633B-19A2-C6CA-B741-3E582B08A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6DBC3C-0A49-9273-BB18-D63663EC53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6940" y="137711"/>
            <a:ext cx="12192000" cy="6858000"/>
          </a:xfrm>
          <a:prstGeom prst="rect">
            <a:avLst/>
          </a:prstGeom>
        </p:spPr>
      </p:pic>
      <p:sp>
        <p:nvSpPr>
          <p:cNvPr id="7" name="Google Shape;462;p6">
            <a:extLst>
              <a:ext uri="{FF2B5EF4-FFF2-40B4-BE49-F238E27FC236}">
                <a16:creationId xmlns:a16="http://schemas.microsoft.com/office/drawing/2014/main" id="{6DA0D96A-08E0-F3BC-CBAD-0DF979DDB445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" name="Google Shape;510;p12">
            <a:extLst>
              <a:ext uri="{FF2B5EF4-FFF2-40B4-BE49-F238E27FC236}">
                <a16:creationId xmlns:a16="http://schemas.microsoft.com/office/drawing/2014/main" id="{86DEFAE2-5BC4-FA74-C8F9-E7596C81A158}"/>
              </a:ext>
            </a:extLst>
          </p:cNvPr>
          <p:cNvSpPr txBox="1">
            <a:spLocks/>
          </p:cNvSpPr>
          <p:nvPr/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5000"/>
              <a:buFont typeface="Calibri"/>
              <a:buNone/>
            </a:pPr>
            <a: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   </a:t>
            </a: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endParaRPr lang="en-US" sz="5000">
              <a:solidFill>
                <a:srgbClr val="1A628C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6" name="Google Shape;527;p13">
            <a:extLst>
              <a:ext uri="{FF2B5EF4-FFF2-40B4-BE49-F238E27FC236}">
                <a16:creationId xmlns:a16="http://schemas.microsoft.com/office/drawing/2014/main" id="{B077F594-F060-BE33-55FE-FAB3C7937AEA}"/>
              </a:ext>
            </a:extLst>
          </p:cNvPr>
          <p:cNvSpPr txBox="1"/>
          <p:nvPr/>
        </p:nvSpPr>
        <p:spPr>
          <a:xfrm>
            <a:off x="6500812" y="6914759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1" name="Google Shape;539;p14">
            <a:extLst>
              <a:ext uri="{FF2B5EF4-FFF2-40B4-BE49-F238E27FC236}">
                <a16:creationId xmlns:a16="http://schemas.microsoft.com/office/drawing/2014/main" id="{0BD76AD4-78AB-B01E-C745-3F729FB749C4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0" name="Google Shape;583;p18">
            <a:extLst>
              <a:ext uri="{FF2B5EF4-FFF2-40B4-BE49-F238E27FC236}">
                <a16:creationId xmlns:a16="http://schemas.microsoft.com/office/drawing/2014/main" id="{82643113-219F-2288-0BBD-587BF63B706B}"/>
              </a:ext>
            </a:extLst>
          </p:cNvPr>
          <p:cNvSpPr txBox="1">
            <a:spLocks/>
          </p:cNvSpPr>
          <p:nvPr/>
        </p:nvSpPr>
        <p:spPr>
          <a:xfrm>
            <a:off x="-771994" y="923925"/>
            <a:ext cx="5988571" cy="9239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5000"/>
              <a:buFont typeface="Calibri"/>
              <a:buNone/>
            </a:pPr>
            <a:r>
              <a:rPr lang="en-US" sz="3600" b="1">
                <a:solidFill>
                  <a:srgbClr val="1A628C"/>
                </a:solidFill>
                <a:latin typeface="Times New Roman"/>
                <a:ea typeface="Calibri"/>
                <a:cs typeface="Times New Roman"/>
                <a:sym typeface="Calibri"/>
              </a:rPr>
              <a:t>                EXERCISES</a:t>
            </a:r>
            <a:endParaRPr lang="en-US" sz="3600" b="1" dirty="0">
              <a:solidFill>
                <a:srgbClr val="1A628C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pic>
        <p:nvPicPr>
          <p:cNvPr id="12" name="Google Shape;585;p18" descr="knee_exercise5_static_quadriceps_exercise.png">
            <a:extLst>
              <a:ext uri="{FF2B5EF4-FFF2-40B4-BE49-F238E27FC236}">
                <a16:creationId xmlns:a16="http://schemas.microsoft.com/office/drawing/2014/main" id="{14B9AF5F-1CD8-1F54-1F24-9ACD0B637D4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t="12249" b="12248"/>
          <a:stretch>
            <a:fillRect/>
          </a:stretch>
        </p:blipFill>
        <p:spPr>
          <a:xfrm>
            <a:off x="1981200" y="2130425"/>
            <a:ext cx="8229600" cy="37258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45724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10D1C-3BE6-9B27-A82C-6B978FA6E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05BC0DA-3E3C-5633-A252-B48463516D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Google Shape;462;p6">
            <a:extLst>
              <a:ext uri="{FF2B5EF4-FFF2-40B4-BE49-F238E27FC236}">
                <a16:creationId xmlns:a16="http://schemas.microsoft.com/office/drawing/2014/main" id="{088D3FF2-276A-E696-C5B3-98882FD730B4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" name="Google Shape;510;p12">
            <a:extLst>
              <a:ext uri="{FF2B5EF4-FFF2-40B4-BE49-F238E27FC236}">
                <a16:creationId xmlns:a16="http://schemas.microsoft.com/office/drawing/2014/main" id="{BE9769FC-65F2-9F52-9D31-6BB399523606}"/>
              </a:ext>
            </a:extLst>
          </p:cNvPr>
          <p:cNvSpPr txBox="1">
            <a:spLocks/>
          </p:cNvSpPr>
          <p:nvPr/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5000"/>
              <a:buFont typeface="Calibri"/>
              <a:buNone/>
            </a:pPr>
            <a: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   </a:t>
            </a: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endParaRPr lang="en-US" sz="5000">
              <a:solidFill>
                <a:srgbClr val="1A628C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6" name="Google Shape;527;p13">
            <a:extLst>
              <a:ext uri="{FF2B5EF4-FFF2-40B4-BE49-F238E27FC236}">
                <a16:creationId xmlns:a16="http://schemas.microsoft.com/office/drawing/2014/main" id="{9E5EA8B0-8894-E3CF-7715-59C756F1CD78}"/>
              </a:ext>
            </a:extLst>
          </p:cNvPr>
          <p:cNvSpPr txBox="1"/>
          <p:nvPr/>
        </p:nvSpPr>
        <p:spPr>
          <a:xfrm>
            <a:off x="6500812" y="6914759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1" name="Google Shape;539;p14">
            <a:extLst>
              <a:ext uri="{FF2B5EF4-FFF2-40B4-BE49-F238E27FC236}">
                <a16:creationId xmlns:a16="http://schemas.microsoft.com/office/drawing/2014/main" id="{AED170B0-AD5E-73F0-DD2D-E6C9BFD42EE5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4" name="Google Shape;590;p19">
            <a:extLst>
              <a:ext uri="{FF2B5EF4-FFF2-40B4-BE49-F238E27FC236}">
                <a16:creationId xmlns:a16="http://schemas.microsoft.com/office/drawing/2014/main" id="{51F0718F-E838-85CB-624C-040F4B3C7648}"/>
              </a:ext>
            </a:extLst>
          </p:cNvPr>
          <p:cNvSpPr txBox="1">
            <a:spLocks/>
          </p:cNvSpPr>
          <p:nvPr/>
        </p:nvSpPr>
        <p:spPr>
          <a:xfrm>
            <a:off x="914399" y="845787"/>
            <a:ext cx="8229600" cy="60366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5000"/>
              <a:buFont typeface="Calibri"/>
              <a:buNone/>
            </a:pPr>
            <a:r>
              <a:rPr lang="en-US" sz="3600" b="1" dirty="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DYNAMIC EXERCISES</a:t>
            </a:r>
          </a:p>
        </p:txBody>
      </p:sp>
      <p:pic>
        <p:nvPicPr>
          <p:cNvPr id="5" name="Google Shape;591;p19" descr="document_content_1266577267704.jpg">
            <a:extLst>
              <a:ext uri="{FF2B5EF4-FFF2-40B4-BE49-F238E27FC236}">
                <a16:creationId xmlns:a16="http://schemas.microsoft.com/office/drawing/2014/main" id="{9BF6CDC0-0CF6-90BB-9683-75CA283F2C5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12710" r="12709"/>
          <a:stretch>
            <a:fillRect/>
          </a:stretch>
        </p:blipFill>
        <p:spPr>
          <a:xfrm>
            <a:off x="2317229" y="1590388"/>
            <a:ext cx="7557541" cy="41676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78329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33737-1A3A-69D4-9AF2-4896BDF15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D3D176-A569-5C26-FB96-4AF477CCED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Google Shape;462;p6">
            <a:extLst>
              <a:ext uri="{FF2B5EF4-FFF2-40B4-BE49-F238E27FC236}">
                <a16:creationId xmlns:a16="http://schemas.microsoft.com/office/drawing/2014/main" id="{1A6AC8A0-967B-4CC6-29F9-9B466002C991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" name="Google Shape;510;p12">
            <a:extLst>
              <a:ext uri="{FF2B5EF4-FFF2-40B4-BE49-F238E27FC236}">
                <a16:creationId xmlns:a16="http://schemas.microsoft.com/office/drawing/2014/main" id="{BA210138-B8C0-A190-BF7F-3E82607EFD16}"/>
              </a:ext>
            </a:extLst>
          </p:cNvPr>
          <p:cNvSpPr txBox="1">
            <a:spLocks/>
          </p:cNvSpPr>
          <p:nvPr/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5000"/>
              <a:buFont typeface="Calibri"/>
              <a:buNone/>
            </a:pPr>
            <a: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   </a:t>
            </a: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endParaRPr lang="en-US" sz="5000">
              <a:solidFill>
                <a:srgbClr val="1A628C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6" name="Google Shape;527;p13">
            <a:extLst>
              <a:ext uri="{FF2B5EF4-FFF2-40B4-BE49-F238E27FC236}">
                <a16:creationId xmlns:a16="http://schemas.microsoft.com/office/drawing/2014/main" id="{57FE8635-BD8B-6563-C461-E73A79E3B322}"/>
              </a:ext>
            </a:extLst>
          </p:cNvPr>
          <p:cNvSpPr txBox="1"/>
          <p:nvPr/>
        </p:nvSpPr>
        <p:spPr>
          <a:xfrm>
            <a:off x="6500812" y="6914759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1" name="Google Shape;539;p14">
            <a:extLst>
              <a:ext uri="{FF2B5EF4-FFF2-40B4-BE49-F238E27FC236}">
                <a16:creationId xmlns:a16="http://schemas.microsoft.com/office/drawing/2014/main" id="{CCDB00C8-3550-78A3-6B07-FF998451A478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4" name="Google Shape;590;p19">
            <a:extLst>
              <a:ext uri="{FF2B5EF4-FFF2-40B4-BE49-F238E27FC236}">
                <a16:creationId xmlns:a16="http://schemas.microsoft.com/office/drawing/2014/main" id="{68333960-E2A9-971D-6F0C-CC6D63587B51}"/>
              </a:ext>
            </a:extLst>
          </p:cNvPr>
          <p:cNvSpPr txBox="1">
            <a:spLocks/>
          </p:cNvSpPr>
          <p:nvPr/>
        </p:nvSpPr>
        <p:spPr>
          <a:xfrm>
            <a:off x="1064301" y="1949035"/>
            <a:ext cx="8229600" cy="60366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5000"/>
            </a:pPr>
            <a:r>
              <a:rPr lang="en-US" sz="3600" b="1" dirty="0">
                <a:solidFill>
                  <a:schemeClr val="dk2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SUPPORTIVE THERAPY- KNEE CAP AND HOT FOMENTATION</a:t>
            </a:r>
            <a:endParaRPr lang="en-US" sz="3600" b="1" dirty="0">
              <a:solidFill>
                <a:srgbClr val="1A628C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pic>
        <p:nvPicPr>
          <p:cNvPr id="8" name="Google Shape;599;p20" descr="images-3.jpg">
            <a:extLst>
              <a:ext uri="{FF2B5EF4-FFF2-40B4-BE49-F238E27FC236}">
                <a16:creationId xmlns:a16="http://schemas.microsoft.com/office/drawing/2014/main" id="{4DB05D36-F1D6-DE69-4275-F3873A262002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>
            <a:fillRect/>
          </a:stretch>
        </p:blipFill>
        <p:spPr>
          <a:xfrm>
            <a:off x="5703889" y="2715901"/>
            <a:ext cx="2390775" cy="287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600;p20" descr="images-2.jpg">
            <a:extLst>
              <a:ext uri="{FF2B5EF4-FFF2-40B4-BE49-F238E27FC236}">
                <a16:creationId xmlns:a16="http://schemas.microsoft.com/office/drawing/2014/main" id="{2DFC9F51-3495-8E58-BD95-40E9F1575CF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/>
          <a:stretch>
            <a:fillRect/>
          </a:stretch>
        </p:blipFill>
        <p:spPr>
          <a:xfrm>
            <a:off x="2435225" y="2727014"/>
            <a:ext cx="2857500" cy="2857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20989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03AC0A-6A7A-A2D3-68A9-81A070A0F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2ECD079-C38E-B1FD-486E-A675A9469C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Google Shape;462;p6">
            <a:extLst>
              <a:ext uri="{FF2B5EF4-FFF2-40B4-BE49-F238E27FC236}">
                <a16:creationId xmlns:a16="http://schemas.microsoft.com/office/drawing/2014/main" id="{5F55198C-8667-DE10-E197-75B3A6D2AE47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" name="Google Shape;510;p12">
            <a:extLst>
              <a:ext uri="{FF2B5EF4-FFF2-40B4-BE49-F238E27FC236}">
                <a16:creationId xmlns:a16="http://schemas.microsoft.com/office/drawing/2014/main" id="{F21BF942-F0FF-3F81-A714-7405409FFED9}"/>
              </a:ext>
            </a:extLst>
          </p:cNvPr>
          <p:cNvSpPr txBox="1">
            <a:spLocks/>
          </p:cNvSpPr>
          <p:nvPr/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5000"/>
              <a:buFont typeface="Calibri"/>
              <a:buNone/>
            </a:pPr>
            <a: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   </a:t>
            </a: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endParaRPr lang="en-US" sz="5000">
              <a:solidFill>
                <a:srgbClr val="1A628C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6" name="Google Shape;527;p13">
            <a:extLst>
              <a:ext uri="{FF2B5EF4-FFF2-40B4-BE49-F238E27FC236}">
                <a16:creationId xmlns:a16="http://schemas.microsoft.com/office/drawing/2014/main" id="{A5507390-E8A6-4738-13BB-F2F41B7A1559}"/>
              </a:ext>
            </a:extLst>
          </p:cNvPr>
          <p:cNvSpPr txBox="1"/>
          <p:nvPr/>
        </p:nvSpPr>
        <p:spPr>
          <a:xfrm>
            <a:off x="6500812" y="6914759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1" name="Google Shape;539;p14">
            <a:extLst>
              <a:ext uri="{FF2B5EF4-FFF2-40B4-BE49-F238E27FC236}">
                <a16:creationId xmlns:a16="http://schemas.microsoft.com/office/drawing/2014/main" id="{6E12829A-B239-43D5-94E8-5FE2A7583FAE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4" name="Google Shape;590;p19">
            <a:extLst>
              <a:ext uri="{FF2B5EF4-FFF2-40B4-BE49-F238E27FC236}">
                <a16:creationId xmlns:a16="http://schemas.microsoft.com/office/drawing/2014/main" id="{C6BF6FB3-56BD-A08F-6B92-F1E85DF3DC58}"/>
              </a:ext>
            </a:extLst>
          </p:cNvPr>
          <p:cNvSpPr txBox="1">
            <a:spLocks/>
          </p:cNvSpPr>
          <p:nvPr/>
        </p:nvSpPr>
        <p:spPr>
          <a:xfrm>
            <a:off x="1064301" y="1272564"/>
            <a:ext cx="8229600" cy="60366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5000"/>
            </a:pPr>
            <a:r>
              <a:rPr lang="en-US" sz="3600" b="1" dirty="0">
                <a:solidFill>
                  <a:schemeClr val="dk2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Sitting kitchen</a:t>
            </a:r>
            <a:endParaRPr lang="en-US" sz="3600" b="1" dirty="0">
              <a:solidFill>
                <a:srgbClr val="1A628C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pic>
        <p:nvPicPr>
          <p:cNvPr id="5" name="Google Shape;606;p21" descr="images-8.jpeg">
            <a:extLst>
              <a:ext uri="{FF2B5EF4-FFF2-40B4-BE49-F238E27FC236}">
                <a16:creationId xmlns:a16="http://schemas.microsoft.com/office/drawing/2014/main" id="{24AA914A-8C8B-EA78-AA6C-47FB3B675459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t="23330" b="23329"/>
          <a:stretch>
            <a:fillRect/>
          </a:stretch>
        </p:blipFill>
        <p:spPr>
          <a:xfrm>
            <a:off x="6051889" y="2250867"/>
            <a:ext cx="4691062" cy="250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608;p21" descr="images-6.jpeg">
            <a:extLst>
              <a:ext uri="{FF2B5EF4-FFF2-40B4-BE49-F238E27FC236}">
                <a16:creationId xmlns:a16="http://schemas.microsoft.com/office/drawing/2014/main" id="{D70F02A6-9D29-A5F5-AFDD-8C1A8806F2B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/>
          <a:stretch>
            <a:fillRect/>
          </a:stretch>
        </p:blipFill>
        <p:spPr>
          <a:xfrm>
            <a:off x="1664949" y="2197100"/>
            <a:ext cx="3289300" cy="2463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05264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2AA1D-EC54-ABD3-B2E3-C0DFDC4D2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62FE94-7020-B87D-B719-3A5B6A8209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Google Shape;462;p6">
            <a:extLst>
              <a:ext uri="{FF2B5EF4-FFF2-40B4-BE49-F238E27FC236}">
                <a16:creationId xmlns:a16="http://schemas.microsoft.com/office/drawing/2014/main" id="{08483A1B-51A6-E9B1-7954-392FD89943E5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" name="Google Shape;510;p12">
            <a:extLst>
              <a:ext uri="{FF2B5EF4-FFF2-40B4-BE49-F238E27FC236}">
                <a16:creationId xmlns:a16="http://schemas.microsoft.com/office/drawing/2014/main" id="{2339729E-581C-BAA2-8E9E-7696005DED83}"/>
              </a:ext>
            </a:extLst>
          </p:cNvPr>
          <p:cNvSpPr txBox="1">
            <a:spLocks/>
          </p:cNvSpPr>
          <p:nvPr/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5000"/>
              <a:buFont typeface="Calibri"/>
              <a:buNone/>
            </a:pPr>
            <a: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   </a:t>
            </a: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endParaRPr lang="en-US" sz="5000">
              <a:solidFill>
                <a:srgbClr val="1A628C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6" name="Google Shape;527;p13">
            <a:extLst>
              <a:ext uri="{FF2B5EF4-FFF2-40B4-BE49-F238E27FC236}">
                <a16:creationId xmlns:a16="http://schemas.microsoft.com/office/drawing/2014/main" id="{AD2CFA04-89D5-4304-54CE-1B1D684931FB}"/>
              </a:ext>
            </a:extLst>
          </p:cNvPr>
          <p:cNvSpPr txBox="1"/>
          <p:nvPr/>
        </p:nvSpPr>
        <p:spPr>
          <a:xfrm>
            <a:off x="6500812" y="6914759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1" name="Google Shape;539;p14">
            <a:extLst>
              <a:ext uri="{FF2B5EF4-FFF2-40B4-BE49-F238E27FC236}">
                <a16:creationId xmlns:a16="http://schemas.microsoft.com/office/drawing/2014/main" id="{7802248C-48C2-B17D-315C-64FCFF02BAE5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4" name="Google Shape;590;p19">
            <a:extLst>
              <a:ext uri="{FF2B5EF4-FFF2-40B4-BE49-F238E27FC236}">
                <a16:creationId xmlns:a16="http://schemas.microsoft.com/office/drawing/2014/main" id="{A75783AF-0394-9840-4EC3-E6903F88E6E5}"/>
              </a:ext>
            </a:extLst>
          </p:cNvPr>
          <p:cNvSpPr txBox="1">
            <a:spLocks/>
          </p:cNvSpPr>
          <p:nvPr/>
        </p:nvSpPr>
        <p:spPr>
          <a:xfrm>
            <a:off x="1064301" y="1272564"/>
            <a:ext cx="8229600" cy="60366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5000"/>
            </a:pPr>
            <a:r>
              <a:rPr lang="en-US" sz="3600" b="1" dirty="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MEDICAL THERAPY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AB737B-053E-C410-6677-F5B7125FC70B}"/>
              </a:ext>
            </a:extLst>
          </p:cNvPr>
          <p:cNvSpPr txBox="1"/>
          <p:nvPr/>
        </p:nvSpPr>
        <p:spPr>
          <a:xfrm>
            <a:off x="1064301" y="1932988"/>
            <a:ext cx="6850506" cy="3303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Arial" panose="020B0604020202020204" pitchFamily="34" charset="0"/>
              <a:buChar char="•"/>
            </a:pPr>
            <a:r>
              <a:rPr lang="en-US" sz="2400" b="1" i="0" u="none" dirty="0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onstantia"/>
              </a:rPr>
              <a:t>PAIN KILLERS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Arial" panose="020B0604020202020204" pitchFamily="34" charset="0"/>
              <a:buChar char="•"/>
            </a:pPr>
            <a:r>
              <a:rPr lang="en-US" sz="2400" b="1" i="0" u="none" dirty="0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onstantia"/>
              </a:rPr>
              <a:t>LOCAL GELS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Arial" panose="020B0604020202020204" pitchFamily="34" charset="0"/>
              <a:buChar char="•"/>
            </a:pPr>
            <a:r>
              <a:rPr lang="en-US" sz="2400" b="1" i="0" u="none" dirty="0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onstantia"/>
              </a:rPr>
              <a:t>CALCIUM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Arial" panose="020B0604020202020204" pitchFamily="34" charset="0"/>
              <a:buChar char="•"/>
            </a:pPr>
            <a:r>
              <a:rPr lang="en-US" sz="2400" b="1" i="0" u="none" dirty="0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onstantia"/>
              </a:rPr>
              <a:t>VITAMIN D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Arial" panose="020B0604020202020204" pitchFamily="34" charset="0"/>
              <a:buChar char="•"/>
            </a:pPr>
            <a:r>
              <a:rPr lang="en-US" sz="2400" b="1" i="0" u="none" dirty="0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onstantia"/>
              </a:rPr>
              <a:t>CARTILAGE NUTRITION  </a:t>
            </a:r>
            <a:r>
              <a:rPr lang="en-US" sz="2400" b="1" i="0" u="none" dirty="0" err="1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onstantia"/>
              </a:rPr>
              <a:t>eg.</a:t>
            </a:r>
            <a:r>
              <a:rPr lang="en-US" sz="2400" b="1" i="0" u="none" dirty="0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onstantia"/>
              </a:rPr>
              <a:t> GLUCOSAMINE AND </a:t>
            </a:r>
            <a:r>
              <a:rPr lang="en-US" sz="2400" b="1" dirty="0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CHONDROITIN</a:t>
            </a:r>
            <a:r>
              <a:rPr lang="en-US" sz="2400" b="1" i="0" u="none" dirty="0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onstantia"/>
              </a:rPr>
              <a:t> SULFATE</a:t>
            </a:r>
            <a:br>
              <a:rPr lang="en-US" sz="2400" b="1" i="0" u="none" dirty="0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onstantia"/>
              </a:rPr>
            </a:br>
            <a:endParaRPr lang="en-US" sz="2400" b="1" i="0" u="none" dirty="0">
              <a:solidFill>
                <a:srgbClr val="1A628C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onstantia"/>
            </a:endParaRPr>
          </a:p>
        </p:txBody>
      </p:sp>
      <p:pic>
        <p:nvPicPr>
          <p:cNvPr id="13" name="Google Shape;617;p22">
            <a:extLst>
              <a:ext uri="{FF2B5EF4-FFF2-40B4-BE49-F238E27FC236}">
                <a16:creationId xmlns:a16="http://schemas.microsoft.com/office/drawing/2014/main" id="{C0837C1B-5DB4-A3F4-E3C4-A991C617076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>
            <a:fillRect/>
          </a:stretch>
        </p:blipFill>
        <p:spPr>
          <a:xfrm>
            <a:off x="8823713" y="3235973"/>
            <a:ext cx="2643187" cy="2238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616;p22">
            <a:extLst>
              <a:ext uri="{FF2B5EF4-FFF2-40B4-BE49-F238E27FC236}">
                <a16:creationId xmlns:a16="http://schemas.microsoft.com/office/drawing/2014/main" id="{C9A338AF-1EBB-7BCF-581C-F87186FDF8F4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/>
          <a:stretch>
            <a:fillRect/>
          </a:stretch>
        </p:blipFill>
        <p:spPr>
          <a:xfrm>
            <a:off x="7051680" y="1510828"/>
            <a:ext cx="2056113" cy="26062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8193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22C6B-6A70-7FA0-6BB5-E36B2DE4A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72F76D1-4179-A72F-0B09-99B7F79DD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Google Shape;462;p6">
            <a:extLst>
              <a:ext uri="{FF2B5EF4-FFF2-40B4-BE49-F238E27FC236}">
                <a16:creationId xmlns:a16="http://schemas.microsoft.com/office/drawing/2014/main" id="{ABB78CC6-0041-8564-731E-D693E2ADA1D5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" name="Google Shape;510;p12">
            <a:extLst>
              <a:ext uri="{FF2B5EF4-FFF2-40B4-BE49-F238E27FC236}">
                <a16:creationId xmlns:a16="http://schemas.microsoft.com/office/drawing/2014/main" id="{B47ABDF9-5837-9CC1-60A8-2B531A821619}"/>
              </a:ext>
            </a:extLst>
          </p:cNvPr>
          <p:cNvSpPr txBox="1">
            <a:spLocks/>
          </p:cNvSpPr>
          <p:nvPr/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5000"/>
              <a:buFont typeface="Calibri"/>
              <a:buNone/>
            </a:pPr>
            <a: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   </a:t>
            </a: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endParaRPr lang="en-US" sz="5000">
              <a:solidFill>
                <a:srgbClr val="1A628C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6" name="Google Shape;527;p13">
            <a:extLst>
              <a:ext uri="{FF2B5EF4-FFF2-40B4-BE49-F238E27FC236}">
                <a16:creationId xmlns:a16="http://schemas.microsoft.com/office/drawing/2014/main" id="{D8C9F65C-39F2-0A2E-9615-3B04B81C3023}"/>
              </a:ext>
            </a:extLst>
          </p:cNvPr>
          <p:cNvSpPr txBox="1"/>
          <p:nvPr/>
        </p:nvSpPr>
        <p:spPr>
          <a:xfrm>
            <a:off x="6500812" y="6914759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1" name="Google Shape;539;p14">
            <a:extLst>
              <a:ext uri="{FF2B5EF4-FFF2-40B4-BE49-F238E27FC236}">
                <a16:creationId xmlns:a16="http://schemas.microsoft.com/office/drawing/2014/main" id="{FB44E3B2-0F63-94F3-2447-C96F81840BDB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4" name="Google Shape;590;p19">
            <a:extLst>
              <a:ext uri="{FF2B5EF4-FFF2-40B4-BE49-F238E27FC236}">
                <a16:creationId xmlns:a16="http://schemas.microsoft.com/office/drawing/2014/main" id="{28D41281-0CA5-42B0-A103-1B227794B0CC}"/>
              </a:ext>
            </a:extLst>
          </p:cNvPr>
          <p:cNvSpPr txBox="1">
            <a:spLocks/>
          </p:cNvSpPr>
          <p:nvPr/>
        </p:nvSpPr>
        <p:spPr>
          <a:xfrm>
            <a:off x="1064301" y="1272564"/>
            <a:ext cx="8229600" cy="60366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5000"/>
            </a:pPr>
            <a:r>
              <a:rPr lang="en-US" sz="3600" b="1" dirty="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REMISOL</a:t>
            </a:r>
          </a:p>
        </p:txBody>
      </p:sp>
      <p:pic>
        <p:nvPicPr>
          <p:cNvPr id="5" name="Google Shape;623;p23" descr="remisol-pls-metocarbamol-acido-acetilsalicilico-400325mg-30tab.jpg">
            <a:extLst>
              <a:ext uri="{FF2B5EF4-FFF2-40B4-BE49-F238E27FC236}">
                <a16:creationId xmlns:a16="http://schemas.microsoft.com/office/drawing/2014/main" id="{05139C02-3977-375F-4789-9C31EC4F5042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t="23330" b="23329"/>
          <a:stretch>
            <a:fillRect/>
          </a:stretch>
        </p:blipFill>
        <p:spPr>
          <a:xfrm>
            <a:off x="2881937" y="2004191"/>
            <a:ext cx="7237749" cy="37902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32677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0BFF5-01DD-44FA-BB2D-378F390F8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BCEF2D3-7B1A-1D6D-7928-1CF106068B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Google Shape;462;p6">
            <a:extLst>
              <a:ext uri="{FF2B5EF4-FFF2-40B4-BE49-F238E27FC236}">
                <a16:creationId xmlns:a16="http://schemas.microsoft.com/office/drawing/2014/main" id="{DC9EC265-BDF2-5E98-C31C-51BE28D83448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" name="Google Shape;510;p12">
            <a:extLst>
              <a:ext uri="{FF2B5EF4-FFF2-40B4-BE49-F238E27FC236}">
                <a16:creationId xmlns:a16="http://schemas.microsoft.com/office/drawing/2014/main" id="{EEC136A4-A983-A4FC-83CA-5031D98BA5A7}"/>
              </a:ext>
            </a:extLst>
          </p:cNvPr>
          <p:cNvSpPr txBox="1">
            <a:spLocks/>
          </p:cNvSpPr>
          <p:nvPr/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5000"/>
              <a:buFont typeface="Calibri"/>
              <a:buNone/>
            </a:pPr>
            <a: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   </a:t>
            </a: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endParaRPr lang="en-US" sz="5000">
              <a:solidFill>
                <a:srgbClr val="1A628C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6" name="Google Shape;527;p13">
            <a:extLst>
              <a:ext uri="{FF2B5EF4-FFF2-40B4-BE49-F238E27FC236}">
                <a16:creationId xmlns:a16="http://schemas.microsoft.com/office/drawing/2014/main" id="{D25E9D53-7002-F2CF-8648-C60F53D6C665}"/>
              </a:ext>
            </a:extLst>
          </p:cNvPr>
          <p:cNvSpPr txBox="1"/>
          <p:nvPr/>
        </p:nvSpPr>
        <p:spPr>
          <a:xfrm>
            <a:off x="6500812" y="6914759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1" name="Google Shape;539;p14">
            <a:extLst>
              <a:ext uri="{FF2B5EF4-FFF2-40B4-BE49-F238E27FC236}">
                <a16:creationId xmlns:a16="http://schemas.microsoft.com/office/drawing/2014/main" id="{566463DD-FA8D-9366-F9D6-3DF9C53E6241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4" name="Google Shape;590;p19">
            <a:extLst>
              <a:ext uri="{FF2B5EF4-FFF2-40B4-BE49-F238E27FC236}">
                <a16:creationId xmlns:a16="http://schemas.microsoft.com/office/drawing/2014/main" id="{3E235672-8DF8-D506-B13A-9890A1A0BD16}"/>
              </a:ext>
            </a:extLst>
          </p:cNvPr>
          <p:cNvSpPr txBox="1">
            <a:spLocks/>
          </p:cNvSpPr>
          <p:nvPr/>
        </p:nvSpPr>
        <p:spPr>
          <a:xfrm>
            <a:off x="1064301" y="1272564"/>
            <a:ext cx="8229600" cy="60366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5000"/>
            </a:pPr>
            <a:r>
              <a:rPr lang="en-US" sz="3600" b="1" dirty="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STAGES OF ARTHRITIS</a:t>
            </a:r>
          </a:p>
        </p:txBody>
      </p:sp>
      <p:pic>
        <p:nvPicPr>
          <p:cNvPr id="8" name="Google Shape;629;p24" descr="Picture 037">
            <a:extLst>
              <a:ext uri="{FF2B5EF4-FFF2-40B4-BE49-F238E27FC236}">
                <a16:creationId xmlns:a16="http://schemas.microsoft.com/office/drawing/2014/main" id="{70C68B07-38E2-34F3-C030-F8E1B0EBEC7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>
            <a:fillRect/>
          </a:stretch>
        </p:blipFill>
        <p:spPr>
          <a:xfrm>
            <a:off x="708383" y="2184478"/>
            <a:ext cx="2105771" cy="2489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630;p24" descr="Picture 036">
            <a:extLst>
              <a:ext uri="{FF2B5EF4-FFF2-40B4-BE49-F238E27FC236}">
                <a16:creationId xmlns:a16="http://schemas.microsoft.com/office/drawing/2014/main" id="{39908039-39F2-49EA-73BC-B42DA1F6C11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/>
          <a:stretch>
            <a:fillRect/>
          </a:stretch>
        </p:blipFill>
        <p:spPr>
          <a:xfrm>
            <a:off x="3043743" y="2184478"/>
            <a:ext cx="2055161" cy="2486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631;p24" descr="Picture 033">
            <a:extLst>
              <a:ext uri="{FF2B5EF4-FFF2-40B4-BE49-F238E27FC236}">
                <a16:creationId xmlns:a16="http://schemas.microsoft.com/office/drawing/2014/main" id="{2F61D279-01B1-4745-71F5-7EB519CA606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alphaModFix/>
          </a:blip>
          <a:srcRect/>
          <a:stretch>
            <a:fillRect/>
          </a:stretch>
        </p:blipFill>
        <p:spPr>
          <a:xfrm>
            <a:off x="5328493" y="2184478"/>
            <a:ext cx="2055161" cy="2489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632;p24">
            <a:extLst>
              <a:ext uri="{FF2B5EF4-FFF2-40B4-BE49-F238E27FC236}">
                <a16:creationId xmlns:a16="http://schemas.microsoft.com/office/drawing/2014/main" id="{F87237AF-7C91-0AF1-80F9-D94A83A5C5E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alphaModFix/>
          </a:blip>
          <a:srcRect/>
          <a:stretch>
            <a:fillRect/>
          </a:stretch>
        </p:blipFill>
        <p:spPr>
          <a:xfrm>
            <a:off x="9405089" y="2142569"/>
            <a:ext cx="2366354" cy="2412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633;p24" descr="Picture 039">
            <a:extLst>
              <a:ext uri="{FF2B5EF4-FFF2-40B4-BE49-F238E27FC236}">
                <a16:creationId xmlns:a16="http://schemas.microsoft.com/office/drawing/2014/main" id="{22D9D082-92DA-BA27-CFA4-E919C367C04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alphaModFix/>
          </a:blip>
          <a:srcRect/>
          <a:stretch>
            <a:fillRect/>
          </a:stretch>
        </p:blipFill>
        <p:spPr>
          <a:xfrm>
            <a:off x="7510230" y="2142569"/>
            <a:ext cx="1849887" cy="2528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634;p24" descr="Picture 032">
            <a:extLst>
              <a:ext uri="{FF2B5EF4-FFF2-40B4-BE49-F238E27FC236}">
                <a16:creationId xmlns:a16="http://schemas.microsoft.com/office/drawing/2014/main" id="{A09151A4-7BC1-22B0-B063-31EEB1D8715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/>
          <a:stretch>
            <a:fillRect/>
          </a:stretch>
        </p:blipFill>
        <p:spPr>
          <a:xfrm>
            <a:off x="7510230" y="4727726"/>
            <a:ext cx="3852314" cy="11594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34064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99D65-3CEE-44A7-F5C7-5D5677539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947E3F5-8F43-EA33-A4CC-CA696ABEDB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Google Shape;462;p6">
            <a:extLst>
              <a:ext uri="{FF2B5EF4-FFF2-40B4-BE49-F238E27FC236}">
                <a16:creationId xmlns:a16="http://schemas.microsoft.com/office/drawing/2014/main" id="{951432F5-C20D-4356-CDC9-E9D47939B560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" name="Google Shape;510;p12">
            <a:extLst>
              <a:ext uri="{FF2B5EF4-FFF2-40B4-BE49-F238E27FC236}">
                <a16:creationId xmlns:a16="http://schemas.microsoft.com/office/drawing/2014/main" id="{BF203451-8526-382B-BD7D-E92D1B4F4259}"/>
              </a:ext>
            </a:extLst>
          </p:cNvPr>
          <p:cNvSpPr txBox="1">
            <a:spLocks/>
          </p:cNvSpPr>
          <p:nvPr/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5000"/>
              <a:buFont typeface="Calibri"/>
              <a:buNone/>
            </a:pPr>
            <a: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   </a:t>
            </a: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endParaRPr lang="en-US" sz="5000">
              <a:solidFill>
                <a:srgbClr val="1A628C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6" name="Google Shape;527;p13">
            <a:extLst>
              <a:ext uri="{FF2B5EF4-FFF2-40B4-BE49-F238E27FC236}">
                <a16:creationId xmlns:a16="http://schemas.microsoft.com/office/drawing/2014/main" id="{E36258DF-2811-055A-A5CA-9BA582861C70}"/>
              </a:ext>
            </a:extLst>
          </p:cNvPr>
          <p:cNvSpPr txBox="1"/>
          <p:nvPr/>
        </p:nvSpPr>
        <p:spPr>
          <a:xfrm>
            <a:off x="6500812" y="6914759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1" name="Google Shape;539;p14">
            <a:extLst>
              <a:ext uri="{FF2B5EF4-FFF2-40B4-BE49-F238E27FC236}">
                <a16:creationId xmlns:a16="http://schemas.microsoft.com/office/drawing/2014/main" id="{61DFCBB5-357C-F462-E434-835A7000BBEF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5" name="Google Shape;647;p26">
            <a:extLst>
              <a:ext uri="{FF2B5EF4-FFF2-40B4-BE49-F238E27FC236}">
                <a16:creationId xmlns:a16="http://schemas.microsoft.com/office/drawing/2014/main" id="{B8844C2A-F6FC-FBB1-B138-AE1BF193F68C}"/>
              </a:ext>
            </a:extLst>
          </p:cNvPr>
          <p:cNvSpPr txBox="1">
            <a:spLocks/>
          </p:cNvSpPr>
          <p:nvPr/>
        </p:nvSpPr>
        <p:spPr>
          <a:xfrm>
            <a:off x="1056806" y="1276350"/>
            <a:ext cx="3974892" cy="5000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1" dirty="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Late Osteoarthritis</a:t>
            </a:r>
          </a:p>
        </p:txBody>
      </p:sp>
      <p:sp>
        <p:nvSpPr>
          <p:cNvPr id="15" name="Google Shape;648;p26">
            <a:extLst>
              <a:ext uri="{FF2B5EF4-FFF2-40B4-BE49-F238E27FC236}">
                <a16:creationId xmlns:a16="http://schemas.microsoft.com/office/drawing/2014/main" id="{4A6DD616-5A5A-A093-8DEE-F5346E42315D}"/>
              </a:ext>
            </a:extLst>
          </p:cNvPr>
          <p:cNvSpPr txBox="1">
            <a:spLocks/>
          </p:cNvSpPr>
          <p:nvPr/>
        </p:nvSpPr>
        <p:spPr>
          <a:xfrm>
            <a:off x="893282" y="1833172"/>
            <a:ext cx="7546180" cy="78581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0BD0D9"/>
              </a:buClr>
              <a:buSzPts val="3040"/>
              <a:buFont typeface="Noto Sans Symbols"/>
              <a:buNone/>
            </a:pPr>
            <a:r>
              <a:rPr lang="en-US" sz="3200" dirty="0">
                <a:solidFill>
                  <a:srgbClr val="1A628C"/>
                </a:solidFill>
                <a:latin typeface="Times New Roman" panose="02020603050405020304" pitchFamily="18" charset="0"/>
                <a:ea typeface="Arial Black"/>
                <a:cs typeface="Times New Roman" panose="02020603050405020304" pitchFamily="18" charset="0"/>
                <a:sym typeface="Arial Black"/>
              </a:rPr>
              <a:t>       TOTAL KNEE REPLACEMENT </a:t>
            </a:r>
            <a:endParaRPr lang="en-US" altLang="zh-CN" dirty="0">
              <a:solidFill>
                <a:srgbClr val="1A628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640"/>
              </a:spcBef>
              <a:buClr>
                <a:srgbClr val="0BD0D9"/>
              </a:buClr>
              <a:buSzPts val="3040"/>
              <a:buFont typeface="Noto Sans Symbols"/>
              <a:buNone/>
            </a:pPr>
            <a:endParaRPr lang="en-US" sz="3200" dirty="0">
              <a:solidFill>
                <a:srgbClr val="1A628C"/>
              </a:solidFill>
              <a:latin typeface="Times New Roman" panose="02020603050405020304" pitchFamily="18" charset="0"/>
              <a:ea typeface="Arial Black"/>
              <a:cs typeface="Times New Roman" panose="02020603050405020304" pitchFamily="18" charset="0"/>
              <a:sym typeface="Arial Black"/>
            </a:endParaRPr>
          </a:p>
          <a:p>
            <a:pPr marL="0" indent="-193040">
              <a:lnSpc>
                <a:spcPct val="100000"/>
              </a:lnSpc>
              <a:spcBef>
                <a:spcPts val="640"/>
              </a:spcBef>
              <a:buClr>
                <a:srgbClr val="0BD0D9"/>
              </a:buClr>
              <a:buSzPts val="3040"/>
              <a:buFont typeface="Noto Sans Symbols"/>
              <a:buChar char="⚫"/>
            </a:pPr>
            <a:r>
              <a:rPr lang="en-US" sz="3200" dirty="0">
                <a:solidFill>
                  <a:srgbClr val="1A628C"/>
                </a:solidFill>
                <a:latin typeface="Times New Roman" panose="02020603050405020304" pitchFamily="18" charset="0"/>
                <a:ea typeface="Arial Black"/>
                <a:cs typeface="Times New Roman" panose="02020603050405020304" pitchFamily="18" charset="0"/>
                <a:sym typeface="Arial Black"/>
              </a:rPr>
              <a:t>What</a:t>
            </a:r>
          </a:p>
          <a:p>
            <a:pPr marL="0" indent="-193040">
              <a:lnSpc>
                <a:spcPct val="100000"/>
              </a:lnSpc>
              <a:spcBef>
                <a:spcPts val="640"/>
              </a:spcBef>
              <a:buClr>
                <a:srgbClr val="0BD0D9"/>
              </a:buClr>
              <a:buSzPts val="3040"/>
              <a:buFont typeface="Noto Sans Symbols"/>
              <a:buChar char="⚫"/>
            </a:pPr>
            <a:r>
              <a:rPr lang="en-US" sz="3200" dirty="0">
                <a:solidFill>
                  <a:srgbClr val="1A628C"/>
                </a:solidFill>
                <a:latin typeface="Times New Roman" panose="02020603050405020304" pitchFamily="18" charset="0"/>
                <a:ea typeface="Arial Black"/>
                <a:cs typeface="Times New Roman" panose="02020603050405020304" pitchFamily="18" charset="0"/>
                <a:sym typeface="Arial Black"/>
              </a:rPr>
              <a:t>When</a:t>
            </a:r>
          </a:p>
          <a:p>
            <a:pPr marL="0" indent="-193040">
              <a:lnSpc>
                <a:spcPct val="100000"/>
              </a:lnSpc>
              <a:spcBef>
                <a:spcPts val="640"/>
              </a:spcBef>
              <a:buClr>
                <a:srgbClr val="0BD0D9"/>
              </a:buClr>
              <a:buSzPts val="3040"/>
              <a:buFont typeface="Noto Sans Symbols"/>
              <a:buChar char="⚫"/>
            </a:pPr>
            <a:r>
              <a:rPr lang="en-US" sz="3200" dirty="0">
                <a:solidFill>
                  <a:srgbClr val="1A628C"/>
                </a:solidFill>
                <a:latin typeface="Times New Roman" panose="02020603050405020304" pitchFamily="18" charset="0"/>
                <a:ea typeface="Arial Black"/>
                <a:cs typeface="Times New Roman" panose="02020603050405020304" pitchFamily="18" charset="0"/>
                <a:sym typeface="Arial Black"/>
              </a:rPr>
              <a:t>Where</a:t>
            </a:r>
          </a:p>
        </p:txBody>
      </p:sp>
      <p:sp>
        <p:nvSpPr>
          <p:cNvPr id="16" name="Google Shape;649;p26">
            <a:extLst>
              <a:ext uri="{FF2B5EF4-FFF2-40B4-BE49-F238E27FC236}">
                <a16:creationId xmlns:a16="http://schemas.microsoft.com/office/drawing/2014/main" id="{B63627EA-4C51-3EAE-42DE-4ADCC1E004A6}"/>
              </a:ext>
            </a:extLst>
          </p:cNvPr>
          <p:cNvSpPr txBox="1"/>
          <p:nvPr/>
        </p:nvSpPr>
        <p:spPr>
          <a:xfrm>
            <a:off x="8164720" y="6627760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17" name="Google Shape;650;p26" descr="images-5.jpeg">
            <a:extLst>
              <a:ext uri="{FF2B5EF4-FFF2-40B4-BE49-F238E27FC236}">
                <a16:creationId xmlns:a16="http://schemas.microsoft.com/office/drawing/2014/main" id="{3EF5CE60-9211-C4ED-779A-DC23ABFECE1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>
            <a:fillRect/>
          </a:stretch>
        </p:blipFill>
        <p:spPr>
          <a:xfrm>
            <a:off x="7685036" y="2285082"/>
            <a:ext cx="2823110" cy="26208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74536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B1B2B-1027-05E2-B04C-9F119CCEC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0715C89-50BE-0B11-60F8-F62FD18EC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Google Shape;462;p6">
            <a:extLst>
              <a:ext uri="{FF2B5EF4-FFF2-40B4-BE49-F238E27FC236}">
                <a16:creationId xmlns:a16="http://schemas.microsoft.com/office/drawing/2014/main" id="{7D981C92-B474-D609-F7A7-F65BC75D6716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" name="Google Shape;510;p12">
            <a:extLst>
              <a:ext uri="{FF2B5EF4-FFF2-40B4-BE49-F238E27FC236}">
                <a16:creationId xmlns:a16="http://schemas.microsoft.com/office/drawing/2014/main" id="{78141C0C-8D56-8C2E-4F98-3780677DA630}"/>
              </a:ext>
            </a:extLst>
          </p:cNvPr>
          <p:cNvSpPr txBox="1">
            <a:spLocks/>
          </p:cNvSpPr>
          <p:nvPr/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5000"/>
              <a:buFont typeface="Calibri"/>
              <a:buNone/>
            </a:pPr>
            <a: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   </a:t>
            </a: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endParaRPr lang="en-US" sz="5000">
              <a:solidFill>
                <a:srgbClr val="1A628C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6" name="Google Shape;527;p13">
            <a:extLst>
              <a:ext uri="{FF2B5EF4-FFF2-40B4-BE49-F238E27FC236}">
                <a16:creationId xmlns:a16="http://schemas.microsoft.com/office/drawing/2014/main" id="{78989794-09F0-BCF3-3F98-5D6BB126666C}"/>
              </a:ext>
            </a:extLst>
          </p:cNvPr>
          <p:cNvSpPr txBox="1"/>
          <p:nvPr/>
        </p:nvSpPr>
        <p:spPr>
          <a:xfrm>
            <a:off x="6500812" y="6914759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1" name="Google Shape;539;p14">
            <a:extLst>
              <a:ext uri="{FF2B5EF4-FFF2-40B4-BE49-F238E27FC236}">
                <a16:creationId xmlns:a16="http://schemas.microsoft.com/office/drawing/2014/main" id="{E86FA938-3ADE-B606-762B-708612B9C635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5" name="Google Shape;647;p26">
            <a:extLst>
              <a:ext uri="{FF2B5EF4-FFF2-40B4-BE49-F238E27FC236}">
                <a16:creationId xmlns:a16="http://schemas.microsoft.com/office/drawing/2014/main" id="{B48FB95E-92BD-A86A-B280-FA31CD95090C}"/>
              </a:ext>
            </a:extLst>
          </p:cNvPr>
          <p:cNvSpPr txBox="1">
            <a:spLocks/>
          </p:cNvSpPr>
          <p:nvPr/>
        </p:nvSpPr>
        <p:spPr>
          <a:xfrm>
            <a:off x="5043018" y="1904609"/>
            <a:ext cx="6243404" cy="5000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1" dirty="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Class 100 Theatre &amp; Space Suit</a:t>
            </a:r>
          </a:p>
        </p:txBody>
      </p:sp>
      <p:sp>
        <p:nvSpPr>
          <p:cNvPr id="16" name="Google Shape;649;p26">
            <a:extLst>
              <a:ext uri="{FF2B5EF4-FFF2-40B4-BE49-F238E27FC236}">
                <a16:creationId xmlns:a16="http://schemas.microsoft.com/office/drawing/2014/main" id="{DB70D37F-D931-FAB9-2CA8-87438899373E}"/>
              </a:ext>
            </a:extLst>
          </p:cNvPr>
          <p:cNvSpPr txBox="1"/>
          <p:nvPr/>
        </p:nvSpPr>
        <p:spPr>
          <a:xfrm>
            <a:off x="8164720" y="6627760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4" name="Google Shape;663;p28">
            <a:extLst>
              <a:ext uri="{FF2B5EF4-FFF2-40B4-BE49-F238E27FC236}">
                <a16:creationId xmlns:a16="http://schemas.microsoft.com/office/drawing/2014/main" id="{50A2CC77-54E0-9C44-5A63-2201FB3D3760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1621" y="911934"/>
            <a:ext cx="3529013" cy="4705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40730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04491-5A54-67CA-74EA-A4D76EE56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EDAA724-3A4A-5E8A-FD87-A1EE6E3E43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Google Shape;462;p6">
            <a:extLst>
              <a:ext uri="{FF2B5EF4-FFF2-40B4-BE49-F238E27FC236}">
                <a16:creationId xmlns:a16="http://schemas.microsoft.com/office/drawing/2014/main" id="{5D9894F6-2BA6-096F-38E3-1AB8C069CC82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" name="Google Shape;510;p12">
            <a:extLst>
              <a:ext uri="{FF2B5EF4-FFF2-40B4-BE49-F238E27FC236}">
                <a16:creationId xmlns:a16="http://schemas.microsoft.com/office/drawing/2014/main" id="{B5797FF8-4807-EBD3-32D8-A476F207C58A}"/>
              </a:ext>
            </a:extLst>
          </p:cNvPr>
          <p:cNvSpPr txBox="1">
            <a:spLocks/>
          </p:cNvSpPr>
          <p:nvPr/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5000"/>
              <a:buFont typeface="Calibri"/>
              <a:buNone/>
            </a:pPr>
            <a: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   </a:t>
            </a: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endParaRPr lang="en-US" sz="5000">
              <a:solidFill>
                <a:srgbClr val="1A628C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6" name="Google Shape;527;p13">
            <a:extLst>
              <a:ext uri="{FF2B5EF4-FFF2-40B4-BE49-F238E27FC236}">
                <a16:creationId xmlns:a16="http://schemas.microsoft.com/office/drawing/2014/main" id="{9CB9E567-FAA6-F095-8168-BEEA7D22763D}"/>
              </a:ext>
            </a:extLst>
          </p:cNvPr>
          <p:cNvSpPr txBox="1"/>
          <p:nvPr/>
        </p:nvSpPr>
        <p:spPr>
          <a:xfrm>
            <a:off x="6500812" y="6914759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1" name="Google Shape;539;p14">
            <a:extLst>
              <a:ext uri="{FF2B5EF4-FFF2-40B4-BE49-F238E27FC236}">
                <a16:creationId xmlns:a16="http://schemas.microsoft.com/office/drawing/2014/main" id="{00628937-1651-9275-A50E-9B1DFA82364E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6" name="Google Shape;649;p26">
            <a:extLst>
              <a:ext uri="{FF2B5EF4-FFF2-40B4-BE49-F238E27FC236}">
                <a16:creationId xmlns:a16="http://schemas.microsoft.com/office/drawing/2014/main" id="{3395ACD6-3E73-303E-4DE9-67CB4EE96752}"/>
              </a:ext>
            </a:extLst>
          </p:cNvPr>
          <p:cNvSpPr txBox="1"/>
          <p:nvPr/>
        </p:nvSpPr>
        <p:spPr>
          <a:xfrm>
            <a:off x="8164720" y="6627760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8" name="Google Shape;668;p29">
            <a:extLst>
              <a:ext uri="{FF2B5EF4-FFF2-40B4-BE49-F238E27FC236}">
                <a16:creationId xmlns:a16="http://schemas.microsoft.com/office/drawing/2014/main" id="{A7962A9F-F635-3C4E-5423-3758DFC7EC50}"/>
              </a:ext>
            </a:extLst>
          </p:cNvPr>
          <p:cNvSpPr txBox="1">
            <a:spLocks/>
          </p:cNvSpPr>
          <p:nvPr/>
        </p:nvSpPr>
        <p:spPr>
          <a:xfrm>
            <a:off x="5291136" y="1516891"/>
            <a:ext cx="5674168" cy="418688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0000" tIns="46800" rIns="90000" bIns="468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85445">
              <a:lnSpc>
                <a:spcPct val="80000"/>
              </a:lnSpc>
              <a:spcBef>
                <a:spcPts val="480"/>
              </a:spcBef>
              <a:buSzPts val="2470"/>
              <a:buFont typeface="Arial"/>
              <a:buChar char="⚫"/>
            </a:pPr>
            <a:r>
              <a:rPr lang="en-US" dirty="0" err="1">
                <a:solidFill>
                  <a:srgbClr val="1A628C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Stitchless</a:t>
            </a:r>
            <a:r>
              <a:rPr lang="en-US" dirty="0">
                <a:solidFill>
                  <a:srgbClr val="1A628C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 knee replacement </a:t>
            </a:r>
          </a:p>
          <a:p>
            <a:pPr marL="457200" indent="-385445">
              <a:lnSpc>
                <a:spcPct val="80000"/>
              </a:lnSpc>
              <a:spcBef>
                <a:spcPts val="0"/>
              </a:spcBef>
              <a:buSzPts val="2470"/>
              <a:buFont typeface="Arial"/>
              <a:buChar char="⚫"/>
            </a:pPr>
            <a:r>
              <a:rPr lang="en-US" dirty="0">
                <a:solidFill>
                  <a:srgbClr val="1A628C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Minimum Incision</a:t>
            </a:r>
          </a:p>
          <a:p>
            <a:pPr marL="457200" indent="-385445">
              <a:lnSpc>
                <a:spcPct val="80000"/>
              </a:lnSpc>
              <a:spcBef>
                <a:spcPts val="0"/>
              </a:spcBef>
              <a:buSzPts val="2470"/>
              <a:buFont typeface="Arial"/>
              <a:buChar char="⚫"/>
            </a:pPr>
            <a:r>
              <a:rPr lang="en-US" dirty="0">
                <a:solidFill>
                  <a:srgbClr val="1A628C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Minimum Blood Loss</a:t>
            </a:r>
          </a:p>
          <a:p>
            <a:pPr marL="457200" indent="-385445">
              <a:lnSpc>
                <a:spcPct val="80000"/>
              </a:lnSpc>
              <a:spcBef>
                <a:spcPts val="0"/>
              </a:spcBef>
              <a:buSzPts val="2470"/>
              <a:buFont typeface="Arial"/>
              <a:buChar char="⚫"/>
            </a:pPr>
            <a:r>
              <a:rPr lang="en-US" dirty="0">
                <a:solidFill>
                  <a:srgbClr val="1A628C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Walk in 6 hours post surgery </a:t>
            </a:r>
          </a:p>
          <a:p>
            <a:pPr marL="457200" indent="-385445">
              <a:lnSpc>
                <a:spcPct val="80000"/>
              </a:lnSpc>
              <a:spcBef>
                <a:spcPts val="0"/>
              </a:spcBef>
              <a:buSzPts val="2470"/>
              <a:buFont typeface="Arial"/>
              <a:buChar char="⚫"/>
            </a:pPr>
            <a:r>
              <a:rPr lang="en-US" dirty="0">
                <a:solidFill>
                  <a:srgbClr val="1A628C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Minimum surgery time </a:t>
            </a:r>
          </a:p>
          <a:p>
            <a:pPr marL="457200" indent="-385445">
              <a:lnSpc>
                <a:spcPct val="80000"/>
              </a:lnSpc>
              <a:spcBef>
                <a:spcPts val="0"/>
              </a:spcBef>
              <a:buSzPts val="2470"/>
              <a:buFont typeface="Arial"/>
              <a:buChar char="⚫"/>
            </a:pPr>
            <a:r>
              <a:rPr lang="en-US" dirty="0">
                <a:solidFill>
                  <a:srgbClr val="1A628C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Less Pain</a:t>
            </a:r>
          </a:p>
          <a:p>
            <a:pPr marL="457200" indent="-385445">
              <a:lnSpc>
                <a:spcPct val="80000"/>
              </a:lnSpc>
              <a:spcBef>
                <a:spcPts val="0"/>
              </a:spcBef>
              <a:buSzPts val="2470"/>
              <a:buFont typeface="Arial"/>
              <a:buChar char="⚫"/>
            </a:pPr>
            <a:r>
              <a:rPr lang="en-US" dirty="0">
                <a:solidFill>
                  <a:srgbClr val="1A628C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More Flexibility</a:t>
            </a:r>
          </a:p>
          <a:p>
            <a:pPr marL="457200" indent="-385445">
              <a:lnSpc>
                <a:spcPct val="80000"/>
              </a:lnSpc>
              <a:spcBef>
                <a:spcPts val="0"/>
              </a:spcBef>
              <a:buSzPts val="2470"/>
              <a:buFont typeface="Arial"/>
              <a:buChar char="⚫"/>
            </a:pPr>
            <a:r>
              <a:rPr lang="en-US" dirty="0">
                <a:solidFill>
                  <a:srgbClr val="1A628C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Minimum Therapy </a:t>
            </a:r>
          </a:p>
          <a:p>
            <a:pPr marL="457200" indent="-385445">
              <a:lnSpc>
                <a:spcPct val="80000"/>
              </a:lnSpc>
              <a:spcBef>
                <a:spcPts val="0"/>
              </a:spcBef>
              <a:buSzPts val="2470"/>
              <a:buFont typeface="Arial"/>
              <a:buChar char="⚫"/>
            </a:pPr>
            <a:r>
              <a:rPr lang="en-US" dirty="0">
                <a:solidFill>
                  <a:srgbClr val="1A628C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Climb stairs of 3rd day</a:t>
            </a:r>
          </a:p>
          <a:p>
            <a:pPr marL="457200" indent="-385445">
              <a:lnSpc>
                <a:spcPct val="80000"/>
              </a:lnSpc>
              <a:spcBef>
                <a:spcPts val="0"/>
              </a:spcBef>
              <a:buSzPts val="2470"/>
              <a:buFont typeface="Arial"/>
              <a:buChar char="⚫"/>
            </a:pPr>
            <a:r>
              <a:rPr lang="en-US" dirty="0">
                <a:solidFill>
                  <a:srgbClr val="1A628C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Zero infection rate</a:t>
            </a:r>
          </a:p>
          <a:p>
            <a:pPr marL="457200" indent="-385445">
              <a:lnSpc>
                <a:spcPct val="80000"/>
              </a:lnSpc>
              <a:spcBef>
                <a:spcPts val="0"/>
              </a:spcBef>
              <a:buSzPts val="2470"/>
              <a:buFont typeface="Arial"/>
              <a:buChar char="⚫"/>
            </a:pPr>
            <a:endParaRPr lang="en-US" dirty="0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  <a:p>
            <a:pPr marL="457200" indent="0">
              <a:lnSpc>
                <a:spcPct val="80000"/>
              </a:lnSpc>
              <a:spcBef>
                <a:spcPts val="480"/>
              </a:spcBef>
              <a:buFont typeface="Arial" panose="020B0604020202020204" pitchFamily="34" charset="0"/>
              <a:buNone/>
            </a:pPr>
            <a:endParaRPr lang="en-US" dirty="0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0" name="Google Shape;671;p29">
            <a:extLst>
              <a:ext uri="{FF2B5EF4-FFF2-40B4-BE49-F238E27FC236}">
                <a16:creationId xmlns:a16="http://schemas.microsoft.com/office/drawing/2014/main" id="{DBAA9467-B321-042E-2331-6977F39AC4AD}"/>
              </a:ext>
            </a:extLst>
          </p:cNvPr>
          <p:cNvSpPr txBox="1"/>
          <p:nvPr/>
        </p:nvSpPr>
        <p:spPr>
          <a:xfrm>
            <a:off x="0" y="5163986"/>
            <a:ext cx="5430300" cy="855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100" b="1" dirty="0">
                <a:solidFill>
                  <a:srgbClr val="0079AF"/>
                </a:solidFill>
                <a:latin typeface="Comic Sans MS"/>
                <a:ea typeface="Comic Sans MS"/>
                <a:cs typeface="Comic Sans MS"/>
                <a:sym typeface="Comic Sans MS"/>
              </a:rPr>
              <a:t>NextGen* Robotics</a:t>
            </a:r>
            <a:endParaRPr sz="3100" b="1" dirty="0">
              <a:solidFill>
                <a:srgbClr val="0079A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 b="1" dirty="0">
              <a:solidFill>
                <a:srgbClr val="0079A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69508A6-A66D-4AC9-E610-BD5E76A41577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21557686">
            <a:off x="867599" y="1298089"/>
            <a:ext cx="3555940" cy="3844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88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BE8AC-5C07-48EF-8EC1-81444DFB8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30FA8A-2A81-DBA7-2D09-686A0AA033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Google Shape;462;p6">
            <a:extLst>
              <a:ext uri="{FF2B5EF4-FFF2-40B4-BE49-F238E27FC236}">
                <a16:creationId xmlns:a16="http://schemas.microsoft.com/office/drawing/2014/main" id="{3F1FCA4E-6E73-87B7-9998-61CED6DCF8C4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" name="Google Shape;510;p12">
            <a:extLst>
              <a:ext uri="{FF2B5EF4-FFF2-40B4-BE49-F238E27FC236}">
                <a16:creationId xmlns:a16="http://schemas.microsoft.com/office/drawing/2014/main" id="{1DDB372A-FAFC-1C2A-17BE-1C5630C1EA3B}"/>
              </a:ext>
            </a:extLst>
          </p:cNvPr>
          <p:cNvSpPr txBox="1">
            <a:spLocks/>
          </p:cNvSpPr>
          <p:nvPr/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5000"/>
              <a:buFont typeface="Calibri"/>
              <a:buNone/>
            </a:pPr>
            <a: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   </a:t>
            </a: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endParaRPr lang="en-US" sz="5000">
              <a:solidFill>
                <a:srgbClr val="1A628C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6" name="Google Shape;527;p13">
            <a:extLst>
              <a:ext uri="{FF2B5EF4-FFF2-40B4-BE49-F238E27FC236}">
                <a16:creationId xmlns:a16="http://schemas.microsoft.com/office/drawing/2014/main" id="{01371E39-981B-5A8A-A428-61C8EC52F60F}"/>
              </a:ext>
            </a:extLst>
          </p:cNvPr>
          <p:cNvSpPr txBox="1"/>
          <p:nvPr/>
        </p:nvSpPr>
        <p:spPr>
          <a:xfrm>
            <a:off x="6500812" y="6914759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1" name="Google Shape;539;p14">
            <a:extLst>
              <a:ext uri="{FF2B5EF4-FFF2-40B4-BE49-F238E27FC236}">
                <a16:creationId xmlns:a16="http://schemas.microsoft.com/office/drawing/2014/main" id="{783ABDB3-3DC5-2188-2ECB-32B9E3B16A8B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6" name="Google Shape;649;p26">
            <a:extLst>
              <a:ext uri="{FF2B5EF4-FFF2-40B4-BE49-F238E27FC236}">
                <a16:creationId xmlns:a16="http://schemas.microsoft.com/office/drawing/2014/main" id="{ACA1217B-E1E6-95C8-A75A-EE637074A67B}"/>
              </a:ext>
            </a:extLst>
          </p:cNvPr>
          <p:cNvSpPr txBox="1"/>
          <p:nvPr/>
        </p:nvSpPr>
        <p:spPr>
          <a:xfrm>
            <a:off x="8164720" y="6627760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C15056-3480-3878-536A-E3BAFE282C80}"/>
              </a:ext>
            </a:extLst>
          </p:cNvPr>
          <p:cNvPicPr>
            <a:picLocks/>
          </p:cNvPicPr>
          <p:nvPr/>
        </p:nvPicPr>
        <p:blipFill>
          <a:blip r:embed="rId3"/>
          <a:srcRect b="10706"/>
          <a:stretch>
            <a:fillRect/>
          </a:stretch>
        </p:blipFill>
        <p:spPr>
          <a:xfrm>
            <a:off x="774948" y="1115166"/>
            <a:ext cx="5725864" cy="46276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DF827C-D0F3-5CC4-CB64-320DBDFAB8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1279" y="1881890"/>
            <a:ext cx="4818555" cy="129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5430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E2990-46F0-4B43-EA13-073C7F502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B3E2B28-1074-63B3-2141-27526A2C28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Google Shape;462;p6">
            <a:extLst>
              <a:ext uri="{FF2B5EF4-FFF2-40B4-BE49-F238E27FC236}">
                <a16:creationId xmlns:a16="http://schemas.microsoft.com/office/drawing/2014/main" id="{D994819C-F44A-0C3D-441D-740E93718760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" name="Google Shape;510;p12">
            <a:extLst>
              <a:ext uri="{FF2B5EF4-FFF2-40B4-BE49-F238E27FC236}">
                <a16:creationId xmlns:a16="http://schemas.microsoft.com/office/drawing/2014/main" id="{93C0F32E-7ABC-4BA8-2005-C1039EE4A472}"/>
              </a:ext>
            </a:extLst>
          </p:cNvPr>
          <p:cNvSpPr txBox="1">
            <a:spLocks/>
          </p:cNvSpPr>
          <p:nvPr/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5000"/>
              <a:buFont typeface="Calibri"/>
              <a:buNone/>
            </a:pPr>
            <a: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   </a:t>
            </a: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endParaRPr lang="en-US" sz="5000">
              <a:solidFill>
                <a:srgbClr val="1A628C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6" name="Google Shape;527;p13">
            <a:extLst>
              <a:ext uri="{FF2B5EF4-FFF2-40B4-BE49-F238E27FC236}">
                <a16:creationId xmlns:a16="http://schemas.microsoft.com/office/drawing/2014/main" id="{B8AAD9A3-2044-D1EB-9D1C-8867E0FC53D2}"/>
              </a:ext>
            </a:extLst>
          </p:cNvPr>
          <p:cNvSpPr txBox="1"/>
          <p:nvPr/>
        </p:nvSpPr>
        <p:spPr>
          <a:xfrm>
            <a:off x="6500812" y="6914759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1" name="Google Shape;539;p14">
            <a:extLst>
              <a:ext uri="{FF2B5EF4-FFF2-40B4-BE49-F238E27FC236}">
                <a16:creationId xmlns:a16="http://schemas.microsoft.com/office/drawing/2014/main" id="{5D3440B7-1A0F-92F3-8D5A-B23DD8C7025D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6" name="Google Shape;649;p26">
            <a:extLst>
              <a:ext uri="{FF2B5EF4-FFF2-40B4-BE49-F238E27FC236}">
                <a16:creationId xmlns:a16="http://schemas.microsoft.com/office/drawing/2014/main" id="{5162C43E-2233-C21F-134B-39DB7D7E6408}"/>
              </a:ext>
            </a:extLst>
          </p:cNvPr>
          <p:cNvSpPr txBox="1"/>
          <p:nvPr/>
        </p:nvSpPr>
        <p:spPr>
          <a:xfrm>
            <a:off x="8164720" y="6627760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68B679-F042-E820-520C-60D7BB2EF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1279" y="1881890"/>
            <a:ext cx="4818555" cy="12960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F33561-6E99-4F26-0C0F-56BD642425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3" t="-80" r="27864" b="6334"/>
          <a:stretch>
            <a:fillRect/>
          </a:stretch>
        </p:blipFill>
        <p:spPr>
          <a:xfrm>
            <a:off x="1139534" y="354417"/>
            <a:ext cx="3221720" cy="55334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97C3E96-0EBF-969A-B74A-B55AC872F5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10" t="-1967" r="34655" b="3358"/>
          <a:stretch>
            <a:fillRect/>
          </a:stretch>
        </p:blipFill>
        <p:spPr>
          <a:xfrm>
            <a:off x="3436079" y="411176"/>
            <a:ext cx="2608533" cy="5533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5463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80DDE-6807-388D-7EB9-847625B9E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C29932-3D2D-9CE1-22CF-3FB439FFC0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Google Shape;462;p6">
            <a:extLst>
              <a:ext uri="{FF2B5EF4-FFF2-40B4-BE49-F238E27FC236}">
                <a16:creationId xmlns:a16="http://schemas.microsoft.com/office/drawing/2014/main" id="{823C5E25-C25A-A5AD-1186-E30DE4F80F21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" name="Google Shape;510;p12">
            <a:extLst>
              <a:ext uri="{FF2B5EF4-FFF2-40B4-BE49-F238E27FC236}">
                <a16:creationId xmlns:a16="http://schemas.microsoft.com/office/drawing/2014/main" id="{BF3DEA80-6E65-600F-2A5A-608D19F21208}"/>
              </a:ext>
            </a:extLst>
          </p:cNvPr>
          <p:cNvSpPr txBox="1">
            <a:spLocks/>
          </p:cNvSpPr>
          <p:nvPr/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5000"/>
              <a:buFont typeface="Calibri"/>
              <a:buNone/>
            </a:pPr>
            <a: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   </a:t>
            </a: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endParaRPr lang="en-US" sz="5000">
              <a:solidFill>
                <a:srgbClr val="1A628C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6" name="Google Shape;527;p13">
            <a:extLst>
              <a:ext uri="{FF2B5EF4-FFF2-40B4-BE49-F238E27FC236}">
                <a16:creationId xmlns:a16="http://schemas.microsoft.com/office/drawing/2014/main" id="{0D500B15-36BA-99B4-304C-9D0625376AF1}"/>
              </a:ext>
            </a:extLst>
          </p:cNvPr>
          <p:cNvSpPr txBox="1"/>
          <p:nvPr/>
        </p:nvSpPr>
        <p:spPr>
          <a:xfrm>
            <a:off x="6500812" y="6914759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1" name="Google Shape;539;p14">
            <a:extLst>
              <a:ext uri="{FF2B5EF4-FFF2-40B4-BE49-F238E27FC236}">
                <a16:creationId xmlns:a16="http://schemas.microsoft.com/office/drawing/2014/main" id="{D139046F-5A44-4A04-D9E6-D4BFF8B58702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6" name="Google Shape;649;p26">
            <a:extLst>
              <a:ext uri="{FF2B5EF4-FFF2-40B4-BE49-F238E27FC236}">
                <a16:creationId xmlns:a16="http://schemas.microsoft.com/office/drawing/2014/main" id="{586B4B19-9F0A-BE58-AC65-4E9D035F1606}"/>
              </a:ext>
            </a:extLst>
          </p:cNvPr>
          <p:cNvSpPr txBox="1"/>
          <p:nvPr/>
        </p:nvSpPr>
        <p:spPr>
          <a:xfrm>
            <a:off x="8164720" y="6627760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8" name="Google Shape;676;p30">
            <a:extLst>
              <a:ext uri="{FF2B5EF4-FFF2-40B4-BE49-F238E27FC236}">
                <a16:creationId xmlns:a16="http://schemas.microsoft.com/office/drawing/2014/main" id="{9520B921-9778-F82A-C88B-5ED0943136BF}"/>
              </a:ext>
            </a:extLst>
          </p:cNvPr>
          <p:cNvSpPr txBox="1">
            <a:spLocks/>
          </p:cNvSpPr>
          <p:nvPr/>
        </p:nvSpPr>
        <p:spPr>
          <a:xfrm>
            <a:off x="609600" y="1597702"/>
            <a:ext cx="7555120" cy="5669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3600"/>
              <a:buFont typeface="Calibri"/>
              <a:buNone/>
            </a:pPr>
            <a:r>
              <a:rPr lang="en-US" sz="3200" b="1" dirty="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WHAT TO EXPECT AFTER SURGERY</a:t>
            </a:r>
          </a:p>
        </p:txBody>
      </p:sp>
      <p:sp>
        <p:nvSpPr>
          <p:cNvPr id="9" name="Google Shape;677;p30">
            <a:extLst>
              <a:ext uri="{FF2B5EF4-FFF2-40B4-BE49-F238E27FC236}">
                <a16:creationId xmlns:a16="http://schemas.microsoft.com/office/drawing/2014/main" id="{2B064A7B-C58D-0B72-65EA-5F9E90494D5D}"/>
              </a:ext>
            </a:extLst>
          </p:cNvPr>
          <p:cNvSpPr txBox="1">
            <a:spLocks/>
          </p:cNvSpPr>
          <p:nvPr/>
        </p:nvSpPr>
        <p:spPr>
          <a:xfrm>
            <a:off x="718240" y="1563505"/>
            <a:ext cx="8229600" cy="278941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116204">
              <a:lnSpc>
                <a:spcPct val="100000"/>
              </a:lnSpc>
              <a:spcBef>
                <a:spcPts val="0"/>
              </a:spcBef>
              <a:buClr>
                <a:srgbClr val="59AAF2"/>
              </a:buClr>
              <a:buSzPts val="2470"/>
              <a:buFont typeface="Noto Sans Symbols"/>
              <a:buNone/>
            </a:pPr>
            <a:endParaRPr lang="en-US" sz="2600" dirty="0">
              <a:solidFill>
                <a:srgbClr val="1A628C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onstantia"/>
            </a:endParaRPr>
          </a:p>
          <a:p>
            <a:pPr marL="273050" indent="-116204">
              <a:lnSpc>
                <a:spcPct val="100000"/>
              </a:lnSpc>
              <a:spcBef>
                <a:spcPts val="520"/>
              </a:spcBef>
              <a:buClr>
                <a:srgbClr val="59AAF2"/>
              </a:buClr>
              <a:buSzPts val="2470"/>
              <a:buFont typeface="Noto Sans Symbols"/>
              <a:buNone/>
            </a:pPr>
            <a:endParaRPr lang="en-US" sz="2600" dirty="0">
              <a:solidFill>
                <a:srgbClr val="1A628C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onstantia"/>
            </a:endParaRPr>
          </a:p>
          <a:p>
            <a:pPr marL="273050" indent="-273050">
              <a:lnSpc>
                <a:spcPct val="100000"/>
              </a:lnSpc>
              <a:spcBef>
                <a:spcPts val="520"/>
              </a:spcBef>
              <a:buClr>
                <a:srgbClr val="59AAF2"/>
              </a:buClr>
              <a:buSzPts val="2470"/>
              <a:buFont typeface="Noto Sans Symbols"/>
              <a:buChar char="⚫"/>
            </a:pPr>
            <a:r>
              <a:rPr lang="en-US" sz="2600" dirty="0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onstantia"/>
              </a:rPr>
              <a:t>PAIN GOES AWAY</a:t>
            </a:r>
          </a:p>
          <a:p>
            <a:pPr marL="273050" indent="-116204">
              <a:lnSpc>
                <a:spcPct val="100000"/>
              </a:lnSpc>
              <a:spcBef>
                <a:spcPts val="520"/>
              </a:spcBef>
              <a:buClr>
                <a:srgbClr val="59AAF2"/>
              </a:buClr>
              <a:buSzPts val="2470"/>
              <a:buFont typeface="Noto Sans Symbols"/>
              <a:buNone/>
            </a:pPr>
            <a:endParaRPr lang="en-US" sz="2600" dirty="0">
              <a:solidFill>
                <a:srgbClr val="1A628C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onstantia"/>
            </a:endParaRPr>
          </a:p>
          <a:p>
            <a:pPr marL="273050" indent="-116204">
              <a:lnSpc>
                <a:spcPct val="100000"/>
              </a:lnSpc>
              <a:spcBef>
                <a:spcPts val="520"/>
              </a:spcBef>
              <a:buClr>
                <a:srgbClr val="59AAF2"/>
              </a:buClr>
              <a:buSzPts val="2470"/>
              <a:buFont typeface="Noto Sans Symbols"/>
              <a:buNone/>
            </a:pPr>
            <a:endParaRPr lang="en-US" sz="2600" dirty="0">
              <a:solidFill>
                <a:srgbClr val="1A628C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onstantia"/>
            </a:endParaRPr>
          </a:p>
          <a:p>
            <a:pPr marL="273050" indent="-273050">
              <a:lnSpc>
                <a:spcPct val="100000"/>
              </a:lnSpc>
              <a:spcBef>
                <a:spcPts val="520"/>
              </a:spcBef>
              <a:buClr>
                <a:srgbClr val="59AAF2"/>
              </a:buClr>
              <a:buSzPts val="2470"/>
              <a:buFont typeface="Noto Sans Symbols"/>
              <a:buChar char="⚫"/>
            </a:pPr>
            <a:r>
              <a:rPr lang="en-US" sz="2600" dirty="0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onstantia"/>
              </a:rPr>
              <a:t>LEG BECOMES STRAIGHT</a:t>
            </a:r>
          </a:p>
          <a:p>
            <a:pPr marL="273050" indent="-116204">
              <a:spcBef>
                <a:spcPts val="520"/>
              </a:spcBef>
              <a:buClr>
                <a:srgbClr val="0BD0D9"/>
              </a:buClr>
              <a:buSzPts val="2470"/>
              <a:buFont typeface="Noto Sans Symbols"/>
              <a:buNone/>
            </a:pPr>
            <a:endParaRPr lang="en-US" sz="2600" dirty="0">
              <a:solidFill>
                <a:srgbClr val="1A628C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onstantia"/>
            </a:endParaRPr>
          </a:p>
        </p:txBody>
      </p:sp>
      <p:sp>
        <p:nvSpPr>
          <p:cNvPr id="10" name="Google Shape;678;p30">
            <a:extLst>
              <a:ext uri="{FF2B5EF4-FFF2-40B4-BE49-F238E27FC236}">
                <a16:creationId xmlns:a16="http://schemas.microsoft.com/office/drawing/2014/main" id="{B8B77E05-C4BD-2976-C908-E7669385AFD4}"/>
              </a:ext>
            </a:extLst>
          </p:cNvPr>
          <p:cNvSpPr txBox="1"/>
          <p:nvPr/>
        </p:nvSpPr>
        <p:spPr>
          <a:xfrm>
            <a:off x="6653212" y="65103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54060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101F7-7DA2-26D5-2335-F76AFF48F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C71D6E9-7858-7A0F-9F76-8CB8068CD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Google Shape;462;p6">
            <a:extLst>
              <a:ext uri="{FF2B5EF4-FFF2-40B4-BE49-F238E27FC236}">
                <a16:creationId xmlns:a16="http://schemas.microsoft.com/office/drawing/2014/main" id="{77881F79-6BEF-3162-FE40-ABAE22AD6056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" name="Google Shape;510;p12">
            <a:extLst>
              <a:ext uri="{FF2B5EF4-FFF2-40B4-BE49-F238E27FC236}">
                <a16:creationId xmlns:a16="http://schemas.microsoft.com/office/drawing/2014/main" id="{F0B15C4C-4431-0317-65D0-C8DF209F1696}"/>
              </a:ext>
            </a:extLst>
          </p:cNvPr>
          <p:cNvSpPr txBox="1">
            <a:spLocks/>
          </p:cNvSpPr>
          <p:nvPr/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5000"/>
              <a:buFont typeface="Calibri"/>
              <a:buNone/>
            </a:pPr>
            <a: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   </a:t>
            </a: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endParaRPr lang="en-US" sz="5000">
              <a:solidFill>
                <a:srgbClr val="1A628C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6" name="Google Shape;527;p13">
            <a:extLst>
              <a:ext uri="{FF2B5EF4-FFF2-40B4-BE49-F238E27FC236}">
                <a16:creationId xmlns:a16="http://schemas.microsoft.com/office/drawing/2014/main" id="{81EFF03B-EC76-C4D4-CE33-A63E5FD0CF99}"/>
              </a:ext>
            </a:extLst>
          </p:cNvPr>
          <p:cNvSpPr txBox="1"/>
          <p:nvPr/>
        </p:nvSpPr>
        <p:spPr>
          <a:xfrm>
            <a:off x="6500812" y="6914759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1" name="Google Shape;539;p14">
            <a:extLst>
              <a:ext uri="{FF2B5EF4-FFF2-40B4-BE49-F238E27FC236}">
                <a16:creationId xmlns:a16="http://schemas.microsoft.com/office/drawing/2014/main" id="{6DFD7C8D-B14E-709A-9513-16472BD9BCFC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6" name="Google Shape;649;p26">
            <a:extLst>
              <a:ext uri="{FF2B5EF4-FFF2-40B4-BE49-F238E27FC236}">
                <a16:creationId xmlns:a16="http://schemas.microsoft.com/office/drawing/2014/main" id="{F0998098-BF21-54CE-4521-C38980A99B3C}"/>
              </a:ext>
            </a:extLst>
          </p:cNvPr>
          <p:cNvSpPr txBox="1"/>
          <p:nvPr/>
        </p:nvSpPr>
        <p:spPr>
          <a:xfrm>
            <a:off x="8164720" y="6627760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8" name="Google Shape;676;p30">
            <a:extLst>
              <a:ext uri="{FF2B5EF4-FFF2-40B4-BE49-F238E27FC236}">
                <a16:creationId xmlns:a16="http://schemas.microsoft.com/office/drawing/2014/main" id="{A30A53F8-F1A1-A6AC-D72F-BAE0867DC405}"/>
              </a:ext>
            </a:extLst>
          </p:cNvPr>
          <p:cNvSpPr txBox="1">
            <a:spLocks/>
          </p:cNvSpPr>
          <p:nvPr/>
        </p:nvSpPr>
        <p:spPr>
          <a:xfrm>
            <a:off x="609600" y="1597702"/>
            <a:ext cx="7555120" cy="5669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3600"/>
              <a:buFont typeface="Calibri"/>
              <a:buNone/>
            </a:pPr>
            <a:r>
              <a:rPr lang="en-US" sz="3200" b="1" dirty="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THINGS ONE CAN DO AFTER TKR</a:t>
            </a:r>
          </a:p>
        </p:txBody>
      </p:sp>
      <p:sp>
        <p:nvSpPr>
          <p:cNvPr id="9" name="Google Shape;677;p30">
            <a:extLst>
              <a:ext uri="{FF2B5EF4-FFF2-40B4-BE49-F238E27FC236}">
                <a16:creationId xmlns:a16="http://schemas.microsoft.com/office/drawing/2014/main" id="{CECDCCF9-B70F-873F-0FE1-5EADC114AC7A}"/>
              </a:ext>
            </a:extLst>
          </p:cNvPr>
          <p:cNvSpPr txBox="1">
            <a:spLocks/>
          </p:cNvSpPr>
          <p:nvPr/>
        </p:nvSpPr>
        <p:spPr>
          <a:xfrm>
            <a:off x="914399" y="1563505"/>
            <a:ext cx="8229600" cy="278941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116204">
              <a:lnSpc>
                <a:spcPct val="100000"/>
              </a:lnSpc>
              <a:spcBef>
                <a:spcPts val="0"/>
              </a:spcBef>
              <a:buClr>
                <a:srgbClr val="59AAF2"/>
              </a:buClr>
              <a:buSzPts val="2470"/>
              <a:buFont typeface="Noto Sans Symbols"/>
              <a:buNone/>
            </a:pPr>
            <a:endParaRPr lang="en-US" sz="2600" dirty="0">
              <a:solidFill>
                <a:srgbClr val="1A628C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onstantia"/>
            </a:endParaRPr>
          </a:p>
          <a:p>
            <a:pPr marL="273050" indent="-116204">
              <a:lnSpc>
                <a:spcPct val="100000"/>
              </a:lnSpc>
              <a:spcBef>
                <a:spcPts val="520"/>
              </a:spcBef>
              <a:buClr>
                <a:srgbClr val="59AAF2"/>
              </a:buClr>
              <a:buSzPts val="2470"/>
              <a:buFont typeface="Noto Sans Symbols"/>
              <a:buNone/>
            </a:pPr>
            <a:endParaRPr lang="en-US" sz="2600" dirty="0">
              <a:solidFill>
                <a:srgbClr val="1A628C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onstantia"/>
            </a:endParaRPr>
          </a:p>
          <a:p>
            <a:pPr marL="273050" indent="-273050">
              <a:lnSpc>
                <a:spcPct val="100000"/>
              </a:lnSpc>
              <a:spcBef>
                <a:spcPts val="520"/>
              </a:spcBef>
              <a:buClr>
                <a:srgbClr val="59AAF2"/>
              </a:buClr>
              <a:buSzPts val="2470"/>
              <a:buFont typeface="Noto Sans Symbols"/>
              <a:buChar char="⚫"/>
            </a:pPr>
            <a:r>
              <a:rPr lang="en-US" sz="2600" dirty="0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onstantia"/>
              </a:rPr>
              <a:t>SIT CROSS LEGGED</a:t>
            </a:r>
          </a:p>
          <a:p>
            <a:pPr marL="273050" indent="-273050">
              <a:lnSpc>
                <a:spcPct val="100000"/>
              </a:lnSpc>
              <a:spcBef>
                <a:spcPts val="520"/>
              </a:spcBef>
              <a:buClr>
                <a:srgbClr val="59AAF2"/>
              </a:buClr>
              <a:buSzPts val="2470"/>
              <a:buFont typeface="Noto Sans Symbols"/>
              <a:buChar char="⚫"/>
            </a:pPr>
            <a:endParaRPr lang="en-US" sz="2600" dirty="0">
              <a:solidFill>
                <a:srgbClr val="1A628C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onstantia"/>
            </a:endParaRPr>
          </a:p>
          <a:p>
            <a:pPr marL="273050" indent="-273050">
              <a:lnSpc>
                <a:spcPct val="100000"/>
              </a:lnSpc>
              <a:spcBef>
                <a:spcPts val="520"/>
              </a:spcBef>
              <a:buClr>
                <a:srgbClr val="59AAF2"/>
              </a:buClr>
              <a:buSzPts val="2470"/>
              <a:buFont typeface="Noto Sans Symbols"/>
              <a:buChar char="⚫"/>
            </a:pPr>
            <a:r>
              <a:rPr lang="en-US" sz="2600" dirty="0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onstantia"/>
              </a:rPr>
              <a:t>JOGGING</a:t>
            </a:r>
          </a:p>
          <a:p>
            <a:pPr marL="273050" indent="-273050">
              <a:lnSpc>
                <a:spcPct val="100000"/>
              </a:lnSpc>
              <a:spcBef>
                <a:spcPts val="520"/>
              </a:spcBef>
              <a:buClr>
                <a:srgbClr val="59AAF2"/>
              </a:buClr>
              <a:buSzPts val="2470"/>
              <a:buFont typeface="Noto Sans Symbols"/>
              <a:buChar char="⚫"/>
            </a:pPr>
            <a:endParaRPr lang="en-US" sz="2600" dirty="0">
              <a:solidFill>
                <a:srgbClr val="1A628C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onstantia"/>
            </a:endParaRPr>
          </a:p>
          <a:p>
            <a:pPr marL="273050" indent="-273050">
              <a:lnSpc>
                <a:spcPct val="100000"/>
              </a:lnSpc>
              <a:spcBef>
                <a:spcPts val="520"/>
              </a:spcBef>
              <a:buClr>
                <a:srgbClr val="59AAF2"/>
              </a:buClr>
              <a:buSzPts val="2470"/>
              <a:buFont typeface="Noto Sans Symbols"/>
              <a:buChar char="⚫"/>
            </a:pPr>
            <a:r>
              <a:rPr lang="en-US" sz="2600" dirty="0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onstantia"/>
              </a:rPr>
              <a:t>STAIRS</a:t>
            </a:r>
          </a:p>
          <a:p>
            <a:pPr marL="273050" indent="-116204">
              <a:spcBef>
                <a:spcPts val="520"/>
              </a:spcBef>
              <a:buClr>
                <a:srgbClr val="0BD0D9"/>
              </a:buClr>
              <a:buSzPts val="2470"/>
              <a:buFont typeface="Noto Sans Symbols"/>
              <a:buNone/>
            </a:pPr>
            <a:endParaRPr lang="en-US" sz="2600" dirty="0">
              <a:solidFill>
                <a:srgbClr val="1A628C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onstantia"/>
            </a:endParaRPr>
          </a:p>
        </p:txBody>
      </p:sp>
      <p:sp>
        <p:nvSpPr>
          <p:cNvPr id="10" name="Google Shape;678;p30">
            <a:extLst>
              <a:ext uri="{FF2B5EF4-FFF2-40B4-BE49-F238E27FC236}">
                <a16:creationId xmlns:a16="http://schemas.microsoft.com/office/drawing/2014/main" id="{8CA4F28E-66C0-9ACF-CF78-92D8771153AC}"/>
              </a:ext>
            </a:extLst>
          </p:cNvPr>
          <p:cNvSpPr txBox="1"/>
          <p:nvPr/>
        </p:nvSpPr>
        <p:spPr>
          <a:xfrm>
            <a:off x="6653212" y="65103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31895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9673A-9C85-4968-F3E6-19C6422E2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104542A-CC04-1040-1C71-EE21A2FC8B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Google Shape;462;p6">
            <a:extLst>
              <a:ext uri="{FF2B5EF4-FFF2-40B4-BE49-F238E27FC236}">
                <a16:creationId xmlns:a16="http://schemas.microsoft.com/office/drawing/2014/main" id="{C139A939-2186-F847-7F81-D029AFF47FA1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3" name="Google Shape;510;p12">
            <a:extLst>
              <a:ext uri="{FF2B5EF4-FFF2-40B4-BE49-F238E27FC236}">
                <a16:creationId xmlns:a16="http://schemas.microsoft.com/office/drawing/2014/main" id="{50FB2875-8E61-90AF-6693-92239B6FDE3B}"/>
              </a:ext>
            </a:extLst>
          </p:cNvPr>
          <p:cNvSpPr txBox="1">
            <a:spLocks/>
          </p:cNvSpPr>
          <p:nvPr/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5000"/>
              <a:buFont typeface="Calibri"/>
              <a:buNone/>
            </a:pPr>
            <a: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   </a:t>
            </a: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br>
              <a:rPr lang="en-US" sz="500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</a:br>
            <a:endParaRPr lang="en-US" sz="5000">
              <a:solidFill>
                <a:srgbClr val="1A628C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6" name="Google Shape;527;p13">
            <a:extLst>
              <a:ext uri="{FF2B5EF4-FFF2-40B4-BE49-F238E27FC236}">
                <a16:creationId xmlns:a16="http://schemas.microsoft.com/office/drawing/2014/main" id="{40D0C215-E4C5-072A-B705-3B7ED20ADFBD}"/>
              </a:ext>
            </a:extLst>
          </p:cNvPr>
          <p:cNvSpPr txBox="1"/>
          <p:nvPr/>
        </p:nvSpPr>
        <p:spPr>
          <a:xfrm>
            <a:off x="6500812" y="6914759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1" name="Google Shape;539;p14">
            <a:extLst>
              <a:ext uri="{FF2B5EF4-FFF2-40B4-BE49-F238E27FC236}">
                <a16:creationId xmlns:a16="http://schemas.microsoft.com/office/drawing/2014/main" id="{B1E1A04F-5DF8-147F-7B99-95AB2F068C36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6" name="Google Shape;649;p26">
            <a:extLst>
              <a:ext uri="{FF2B5EF4-FFF2-40B4-BE49-F238E27FC236}">
                <a16:creationId xmlns:a16="http://schemas.microsoft.com/office/drawing/2014/main" id="{E78F3BAC-8B5A-6575-6EBC-C5349BA5F9C5}"/>
              </a:ext>
            </a:extLst>
          </p:cNvPr>
          <p:cNvSpPr txBox="1"/>
          <p:nvPr/>
        </p:nvSpPr>
        <p:spPr>
          <a:xfrm>
            <a:off x="8164720" y="6627760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8" name="Google Shape;676;p30">
            <a:extLst>
              <a:ext uri="{FF2B5EF4-FFF2-40B4-BE49-F238E27FC236}">
                <a16:creationId xmlns:a16="http://schemas.microsoft.com/office/drawing/2014/main" id="{19A99482-5159-8290-80B0-4EF5A7F22997}"/>
              </a:ext>
            </a:extLst>
          </p:cNvPr>
          <p:cNvSpPr txBox="1">
            <a:spLocks/>
          </p:cNvSpPr>
          <p:nvPr/>
        </p:nvSpPr>
        <p:spPr>
          <a:xfrm>
            <a:off x="609600" y="1597702"/>
            <a:ext cx="7555120" cy="5669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3600"/>
              <a:buFont typeface="Calibri"/>
              <a:buNone/>
            </a:pPr>
            <a:r>
              <a:rPr lang="en-US" sz="3200" b="1" dirty="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THINGS TO AVOID AFTER SURGERY</a:t>
            </a:r>
          </a:p>
        </p:txBody>
      </p:sp>
      <p:sp>
        <p:nvSpPr>
          <p:cNvPr id="9" name="Google Shape;677;p30">
            <a:extLst>
              <a:ext uri="{FF2B5EF4-FFF2-40B4-BE49-F238E27FC236}">
                <a16:creationId xmlns:a16="http://schemas.microsoft.com/office/drawing/2014/main" id="{7317E0C4-BFE7-49A8-25B5-4E09C418EDD9}"/>
              </a:ext>
            </a:extLst>
          </p:cNvPr>
          <p:cNvSpPr txBox="1">
            <a:spLocks/>
          </p:cNvSpPr>
          <p:nvPr/>
        </p:nvSpPr>
        <p:spPr>
          <a:xfrm>
            <a:off x="609600" y="2404710"/>
            <a:ext cx="5686269" cy="102428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4046" indent="-457200">
              <a:lnSpc>
                <a:spcPct val="100000"/>
              </a:lnSpc>
              <a:spcBef>
                <a:spcPts val="0"/>
              </a:spcBef>
              <a:buClr>
                <a:srgbClr val="59AAF2"/>
              </a:buClr>
              <a:buSzPts val="2470"/>
            </a:pPr>
            <a:r>
              <a:rPr lang="en-US" sz="2600" dirty="0">
                <a:solidFill>
                  <a:srgbClr val="1A628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onstantia"/>
              </a:rPr>
              <a:t>SITTING ON THE FLOOR</a:t>
            </a:r>
          </a:p>
        </p:txBody>
      </p:sp>
      <p:sp>
        <p:nvSpPr>
          <p:cNvPr id="10" name="Google Shape;678;p30">
            <a:extLst>
              <a:ext uri="{FF2B5EF4-FFF2-40B4-BE49-F238E27FC236}">
                <a16:creationId xmlns:a16="http://schemas.microsoft.com/office/drawing/2014/main" id="{F55FF03B-8561-64B8-0819-D9C0CBEA0A3C}"/>
              </a:ext>
            </a:extLst>
          </p:cNvPr>
          <p:cNvSpPr txBox="1"/>
          <p:nvPr/>
        </p:nvSpPr>
        <p:spPr>
          <a:xfrm>
            <a:off x="6653212" y="65103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98544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A86C5-FED2-2CDF-CF22-78E503365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75822B-33AB-EA1F-1F52-1B6A6E7347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Google Shape;462;p6">
            <a:extLst>
              <a:ext uri="{FF2B5EF4-FFF2-40B4-BE49-F238E27FC236}">
                <a16:creationId xmlns:a16="http://schemas.microsoft.com/office/drawing/2014/main" id="{19F4E6A6-F4AD-BB4F-57BF-7E8407BCF409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6" name="Google Shape;527;p13">
            <a:extLst>
              <a:ext uri="{FF2B5EF4-FFF2-40B4-BE49-F238E27FC236}">
                <a16:creationId xmlns:a16="http://schemas.microsoft.com/office/drawing/2014/main" id="{04E96696-0475-DBAD-64EE-CCBE06E636C7}"/>
              </a:ext>
            </a:extLst>
          </p:cNvPr>
          <p:cNvSpPr txBox="1"/>
          <p:nvPr/>
        </p:nvSpPr>
        <p:spPr>
          <a:xfrm>
            <a:off x="6500812" y="6914759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1" name="Google Shape;539;p14">
            <a:extLst>
              <a:ext uri="{FF2B5EF4-FFF2-40B4-BE49-F238E27FC236}">
                <a16:creationId xmlns:a16="http://schemas.microsoft.com/office/drawing/2014/main" id="{F424A94D-2576-0010-42CA-8A50795C799F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6" name="Google Shape;649;p26">
            <a:extLst>
              <a:ext uri="{FF2B5EF4-FFF2-40B4-BE49-F238E27FC236}">
                <a16:creationId xmlns:a16="http://schemas.microsoft.com/office/drawing/2014/main" id="{A9495359-3CC3-F73A-BEB8-06BD752D3FDB}"/>
              </a:ext>
            </a:extLst>
          </p:cNvPr>
          <p:cNvSpPr txBox="1"/>
          <p:nvPr/>
        </p:nvSpPr>
        <p:spPr>
          <a:xfrm>
            <a:off x="8164720" y="6627760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0" name="Google Shape;678;p30">
            <a:extLst>
              <a:ext uri="{FF2B5EF4-FFF2-40B4-BE49-F238E27FC236}">
                <a16:creationId xmlns:a16="http://schemas.microsoft.com/office/drawing/2014/main" id="{4DCEBD9E-172B-EE30-CE79-E572D4F5D12E}"/>
              </a:ext>
            </a:extLst>
          </p:cNvPr>
          <p:cNvSpPr txBox="1"/>
          <p:nvPr/>
        </p:nvSpPr>
        <p:spPr>
          <a:xfrm>
            <a:off x="6653212" y="65103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4" name="Google Shape;698;g116e2ce6553_0_15">
            <a:extLst>
              <a:ext uri="{FF2B5EF4-FFF2-40B4-BE49-F238E27FC236}">
                <a16:creationId xmlns:a16="http://schemas.microsoft.com/office/drawing/2014/main" id="{ED266736-A3BD-079E-2531-C732B9702D47}"/>
              </a:ext>
            </a:extLst>
          </p:cNvPr>
          <p:cNvSpPr txBox="1"/>
          <p:nvPr/>
        </p:nvSpPr>
        <p:spPr>
          <a:xfrm>
            <a:off x="983587" y="1009573"/>
            <a:ext cx="4647644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US" sz="3600" b="1" dirty="0">
                <a:solidFill>
                  <a:srgbClr val="1A628C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Achievements</a:t>
            </a:r>
            <a:endParaRPr sz="1100" b="1" dirty="0">
              <a:solidFill>
                <a:srgbClr val="1A628C"/>
              </a:solidFill>
              <a:latin typeface="Times New Roman" panose="02020603050405020304" pitchFamily="18" charset="0"/>
              <a:ea typeface="Constantia"/>
              <a:cs typeface="Times New Roman" panose="02020603050405020304" pitchFamily="18" charset="0"/>
              <a:sym typeface="Constantia"/>
            </a:endParaRPr>
          </a:p>
        </p:txBody>
      </p:sp>
      <p:pic>
        <p:nvPicPr>
          <p:cNvPr id="5" name="Google Shape;699;g116e2ce6553_0_15">
            <a:extLst>
              <a:ext uri="{FF2B5EF4-FFF2-40B4-BE49-F238E27FC236}">
                <a16:creationId xmlns:a16="http://schemas.microsoft.com/office/drawing/2014/main" id="{6982A688-FEF2-32C3-5888-A603AC129EC2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4411" y="1699767"/>
            <a:ext cx="4301589" cy="280684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701;g116e2ce6553_0_15">
            <a:extLst>
              <a:ext uri="{FF2B5EF4-FFF2-40B4-BE49-F238E27FC236}">
                <a16:creationId xmlns:a16="http://schemas.microsoft.com/office/drawing/2014/main" id="{D9D6A776-67BE-16CB-A3FC-EE320DD676F9}"/>
              </a:ext>
            </a:extLst>
          </p:cNvPr>
          <p:cNvSpPr txBox="1"/>
          <p:nvPr/>
        </p:nvSpPr>
        <p:spPr>
          <a:xfrm>
            <a:off x="1564382" y="4540696"/>
            <a:ext cx="4761646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1A628C"/>
                </a:solidFill>
                <a:latin typeface="Times New Roman" panose="02020603050405020304" pitchFamily="18" charset="0"/>
                <a:ea typeface="Constantia"/>
                <a:cs typeface="Times New Roman" panose="02020603050405020304" pitchFamily="18" charset="0"/>
                <a:sym typeface="Constantia"/>
              </a:rPr>
              <a:t>Recipient of </a:t>
            </a:r>
            <a:r>
              <a:rPr lang="en-US" sz="2000" b="1" dirty="0" err="1">
                <a:solidFill>
                  <a:srgbClr val="1A628C"/>
                </a:solidFill>
                <a:latin typeface="Times New Roman" panose="02020603050405020304" pitchFamily="18" charset="0"/>
                <a:ea typeface="Constantia"/>
                <a:cs typeface="Times New Roman" panose="02020603050405020304" pitchFamily="18" charset="0"/>
                <a:sym typeface="Constantia"/>
              </a:rPr>
              <a:t>Aarogyam</a:t>
            </a:r>
            <a:r>
              <a:rPr lang="en-US" sz="2000" b="1" dirty="0">
                <a:solidFill>
                  <a:srgbClr val="1A628C"/>
                </a:solidFill>
                <a:latin typeface="Times New Roman" panose="02020603050405020304" pitchFamily="18" charset="0"/>
                <a:ea typeface="Constantia"/>
                <a:cs typeface="Times New Roman" panose="02020603050405020304" pitchFamily="18" charset="0"/>
                <a:sym typeface="Constantia"/>
              </a:rPr>
              <a:t> Award(2021-22) from Dr. Mansukh </a:t>
            </a:r>
            <a:r>
              <a:rPr lang="en-US" sz="2000" b="1" dirty="0" err="1">
                <a:solidFill>
                  <a:srgbClr val="1A628C"/>
                </a:solidFill>
                <a:latin typeface="Times New Roman" panose="02020603050405020304" pitchFamily="18" charset="0"/>
                <a:ea typeface="Constantia"/>
                <a:cs typeface="Times New Roman" panose="02020603050405020304" pitchFamily="18" charset="0"/>
                <a:sym typeface="Constantia"/>
              </a:rPr>
              <a:t>Mandaviya</a:t>
            </a:r>
            <a:r>
              <a:rPr lang="en-US" sz="2000" b="1" dirty="0">
                <a:solidFill>
                  <a:srgbClr val="1A628C"/>
                </a:solidFill>
                <a:latin typeface="Times New Roman" panose="02020603050405020304" pitchFamily="18" charset="0"/>
                <a:ea typeface="Constantia"/>
                <a:cs typeface="Times New Roman" panose="02020603050405020304" pitchFamily="18" charset="0"/>
                <a:sym typeface="Constantia"/>
              </a:rPr>
              <a:t>, the Minister of Health &amp; Family	</a:t>
            </a:r>
            <a:endParaRPr b="1" dirty="0">
              <a:solidFill>
                <a:srgbClr val="1A628C"/>
              </a:solidFill>
              <a:latin typeface="Times New Roman" panose="02020603050405020304" pitchFamily="18" charset="0"/>
              <a:ea typeface="Constantia"/>
              <a:cs typeface="Times New Roman" panose="02020603050405020304" pitchFamily="18" charset="0"/>
              <a:sym typeface="Constantia"/>
            </a:endParaRPr>
          </a:p>
        </p:txBody>
      </p:sp>
      <p:sp>
        <p:nvSpPr>
          <p:cNvPr id="13" name="Google Shape;702;g116e2ce6553_0_15">
            <a:extLst>
              <a:ext uri="{FF2B5EF4-FFF2-40B4-BE49-F238E27FC236}">
                <a16:creationId xmlns:a16="http://schemas.microsoft.com/office/drawing/2014/main" id="{C35D8DF3-9E70-6626-407B-9ECAEDD93181}"/>
              </a:ext>
            </a:extLst>
          </p:cNvPr>
          <p:cNvSpPr txBox="1"/>
          <p:nvPr/>
        </p:nvSpPr>
        <p:spPr>
          <a:xfrm>
            <a:off x="6238844" y="4526121"/>
            <a:ext cx="5054724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1A628C"/>
                </a:solidFill>
                <a:latin typeface="Times New Roman" panose="02020603050405020304" pitchFamily="18" charset="0"/>
                <a:ea typeface="Constantia"/>
                <a:cs typeface="Times New Roman" panose="02020603050405020304" pitchFamily="18" charset="0"/>
                <a:sym typeface="Constantia"/>
              </a:rPr>
              <a:t>Awarded JEWELS OF PUNJAB award by </a:t>
            </a:r>
            <a:endParaRPr sz="2400" b="1" dirty="0">
              <a:solidFill>
                <a:srgbClr val="1A628C"/>
              </a:solidFill>
              <a:latin typeface="Times New Roman" panose="02020603050405020304" pitchFamily="18" charset="0"/>
              <a:ea typeface="Constantia"/>
              <a:cs typeface="Times New Roman" panose="02020603050405020304" pitchFamily="18" charset="0"/>
              <a:sym typeface="Constant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1A628C"/>
                </a:solidFill>
                <a:latin typeface="Times New Roman" panose="02020603050405020304" pitchFamily="18" charset="0"/>
                <a:ea typeface="Constantia"/>
                <a:cs typeface="Times New Roman" panose="02020603050405020304" pitchFamily="18" charset="0"/>
                <a:sym typeface="Constantia"/>
              </a:rPr>
              <a:t>Shri Nitin Gadkari ji </a:t>
            </a:r>
            <a:endParaRPr sz="2400" b="1" dirty="0">
              <a:solidFill>
                <a:srgbClr val="1A628C"/>
              </a:solidFill>
              <a:latin typeface="Times New Roman" panose="02020603050405020304" pitchFamily="18" charset="0"/>
              <a:ea typeface="Constantia"/>
              <a:cs typeface="Times New Roman" panose="02020603050405020304" pitchFamily="18" charset="0"/>
              <a:sym typeface="Constant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1A628C"/>
                </a:solidFill>
                <a:latin typeface="Times New Roman" panose="02020603050405020304" pitchFamily="18" charset="0"/>
                <a:ea typeface="Constantia"/>
                <a:cs typeface="Times New Roman" panose="02020603050405020304" pitchFamily="18" charset="0"/>
                <a:sym typeface="Constantia"/>
              </a:rPr>
              <a:t>2024</a:t>
            </a:r>
            <a:endParaRPr b="1" dirty="0">
              <a:solidFill>
                <a:srgbClr val="1A628C"/>
              </a:solidFill>
              <a:latin typeface="Times New Roman" panose="02020603050405020304" pitchFamily="18" charset="0"/>
              <a:ea typeface="Constantia"/>
              <a:cs typeface="Times New Roman" panose="02020603050405020304" pitchFamily="18" charset="0"/>
              <a:sym typeface="Constantia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905782A-B40D-75DF-C85A-33AF384F329B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724022" y="1684564"/>
            <a:ext cx="4084368" cy="279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5264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C7586-8DBA-557A-EEA4-F467A586D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C9C06F-1737-0F68-DCE9-9DF175229F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Google Shape;462;p6">
            <a:extLst>
              <a:ext uri="{FF2B5EF4-FFF2-40B4-BE49-F238E27FC236}">
                <a16:creationId xmlns:a16="http://schemas.microsoft.com/office/drawing/2014/main" id="{5B772CBB-31CE-BCAE-22E1-7AEB083436E6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6" name="Google Shape;527;p13">
            <a:extLst>
              <a:ext uri="{FF2B5EF4-FFF2-40B4-BE49-F238E27FC236}">
                <a16:creationId xmlns:a16="http://schemas.microsoft.com/office/drawing/2014/main" id="{716697EC-BF99-7BE1-EFCC-D32E43F10E6F}"/>
              </a:ext>
            </a:extLst>
          </p:cNvPr>
          <p:cNvSpPr txBox="1"/>
          <p:nvPr/>
        </p:nvSpPr>
        <p:spPr>
          <a:xfrm>
            <a:off x="6500812" y="6914759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1" name="Google Shape;539;p14">
            <a:extLst>
              <a:ext uri="{FF2B5EF4-FFF2-40B4-BE49-F238E27FC236}">
                <a16:creationId xmlns:a16="http://schemas.microsoft.com/office/drawing/2014/main" id="{B103F1BB-C6F3-4593-AB36-6F40B54EB27B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6" name="Google Shape;649;p26">
            <a:extLst>
              <a:ext uri="{FF2B5EF4-FFF2-40B4-BE49-F238E27FC236}">
                <a16:creationId xmlns:a16="http://schemas.microsoft.com/office/drawing/2014/main" id="{6D970AFF-FBF0-9D20-5951-46EE93CA0F1B}"/>
              </a:ext>
            </a:extLst>
          </p:cNvPr>
          <p:cNvSpPr txBox="1"/>
          <p:nvPr/>
        </p:nvSpPr>
        <p:spPr>
          <a:xfrm>
            <a:off x="8164720" y="6627760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0" name="Google Shape;678;p30">
            <a:extLst>
              <a:ext uri="{FF2B5EF4-FFF2-40B4-BE49-F238E27FC236}">
                <a16:creationId xmlns:a16="http://schemas.microsoft.com/office/drawing/2014/main" id="{F5E1E94F-F5D6-37DE-7925-C67DD3ABED46}"/>
              </a:ext>
            </a:extLst>
          </p:cNvPr>
          <p:cNvSpPr txBox="1"/>
          <p:nvPr/>
        </p:nvSpPr>
        <p:spPr>
          <a:xfrm>
            <a:off x="6653212" y="65103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4" name="Google Shape;698;g116e2ce6553_0_15">
            <a:extLst>
              <a:ext uri="{FF2B5EF4-FFF2-40B4-BE49-F238E27FC236}">
                <a16:creationId xmlns:a16="http://schemas.microsoft.com/office/drawing/2014/main" id="{B8B5FBC6-CBE7-9D66-EAA9-1210AF5BFA3E}"/>
              </a:ext>
            </a:extLst>
          </p:cNvPr>
          <p:cNvSpPr txBox="1"/>
          <p:nvPr/>
        </p:nvSpPr>
        <p:spPr>
          <a:xfrm>
            <a:off x="923626" y="1069534"/>
            <a:ext cx="606179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US" sz="3600" b="1" dirty="0">
                <a:solidFill>
                  <a:srgbClr val="1A628C"/>
                </a:solidFill>
                <a:latin typeface="Times New Roman" panose="02020603050405020304" pitchFamily="18" charset="0"/>
                <a:ea typeface="Constantia"/>
                <a:cs typeface="Times New Roman" panose="02020603050405020304" pitchFamily="18" charset="0"/>
                <a:sym typeface="Constantia"/>
              </a:rPr>
              <a:t>Happy Patient from Kashmir</a:t>
            </a:r>
            <a:endParaRPr sz="3600" b="1" dirty="0">
              <a:solidFill>
                <a:srgbClr val="1A628C"/>
              </a:solidFill>
              <a:latin typeface="Times New Roman" panose="02020603050405020304" pitchFamily="18" charset="0"/>
              <a:ea typeface="Constantia"/>
              <a:cs typeface="Times New Roman" panose="02020603050405020304" pitchFamily="18" charset="0"/>
              <a:sym typeface="Constantia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3B2EAB-7539-8AE8-E36E-3316829095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93"/>
          <a:stretch>
            <a:fillRect/>
          </a:stretch>
        </p:blipFill>
        <p:spPr>
          <a:xfrm>
            <a:off x="1013242" y="2278505"/>
            <a:ext cx="6379311" cy="34834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B00124D-3D11-64B1-4387-301BC0F4FB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36" b="11476"/>
          <a:stretch>
            <a:fillRect/>
          </a:stretch>
        </p:blipFill>
        <p:spPr>
          <a:xfrm>
            <a:off x="7600013" y="2002594"/>
            <a:ext cx="4069214" cy="375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6124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1ADC5-1273-67C7-66B9-B2E27B384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F60A04B-EC3E-7981-6559-C3470D066E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Google Shape;462;p6">
            <a:extLst>
              <a:ext uri="{FF2B5EF4-FFF2-40B4-BE49-F238E27FC236}">
                <a16:creationId xmlns:a16="http://schemas.microsoft.com/office/drawing/2014/main" id="{55D9D192-FF21-5419-1473-94FC34BF09D3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6" name="Google Shape;527;p13">
            <a:extLst>
              <a:ext uri="{FF2B5EF4-FFF2-40B4-BE49-F238E27FC236}">
                <a16:creationId xmlns:a16="http://schemas.microsoft.com/office/drawing/2014/main" id="{18126F50-E725-4326-67C1-05AA9B0A7B98}"/>
              </a:ext>
            </a:extLst>
          </p:cNvPr>
          <p:cNvSpPr txBox="1"/>
          <p:nvPr/>
        </p:nvSpPr>
        <p:spPr>
          <a:xfrm>
            <a:off x="6500812" y="6914759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1" name="Google Shape;539;p14">
            <a:extLst>
              <a:ext uri="{FF2B5EF4-FFF2-40B4-BE49-F238E27FC236}">
                <a16:creationId xmlns:a16="http://schemas.microsoft.com/office/drawing/2014/main" id="{06DD61F9-6CDC-E9AD-D745-E0C92A69FD6D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6" name="Google Shape;649;p26">
            <a:extLst>
              <a:ext uri="{FF2B5EF4-FFF2-40B4-BE49-F238E27FC236}">
                <a16:creationId xmlns:a16="http://schemas.microsoft.com/office/drawing/2014/main" id="{FCB46F59-5507-5CA7-2FBE-7296B77286D5}"/>
              </a:ext>
            </a:extLst>
          </p:cNvPr>
          <p:cNvSpPr txBox="1"/>
          <p:nvPr/>
        </p:nvSpPr>
        <p:spPr>
          <a:xfrm>
            <a:off x="8164720" y="6627760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0" name="Google Shape;678;p30">
            <a:extLst>
              <a:ext uri="{FF2B5EF4-FFF2-40B4-BE49-F238E27FC236}">
                <a16:creationId xmlns:a16="http://schemas.microsoft.com/office/drawing/2014/main" id="{E68C7E61-250F-94DA-1038-1BBADA6D57C0}"/>
              </a:ext>
            </a:extLst>
          </p:cNvPr>
          <p:cNvSpPr txBox="1"/>
          <p:nvPr/>
        </p:nvSpPr>
        <p:spPr>
          <a:xfrm>
            <a:off x="6653212" y="65103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1172AF-708B-E171-E816-82A787A30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84"/>
          <a:stretch>
            <a:fillRect/>
          </a:stretch>
        </p:blipFill>
        <p:spPr>
          <a:xfrm>
            <a:off x="664032" y="1948720"/>
            <a:ext cx="6424829" cy="38075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2BEF211-D792-D588-C52C-431209E028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15"/>
          <a:stretch>
            <a:fillRect/>
          </a:stretch>
        </p:blipFill>
        <p:spPr>
          <a:xfrm>
            <a:off x="7615003" y="1368054"/>
            <a:ext cx="3457808" cy="440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111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E78F1C-7874-3F60-67CE-3D7537E4C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A87109A-9C79-3AE2-2B66-8182A44231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Google Shape;462;p6">
            <a:extLst>
              <a:ext uri="{FF2B5EF4-FFF2-40B4-BE49-F238E27FC236}">
                <a16:creationId xmlns:a16="http://schemas.microsoft.com/office/drawing/2014/main" id="{3703164A-15F9-2FD6-A113-796851C8E2C5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6" name="Google Shape;527;p13">
            <a:extLst>
              <a:ext uri="{FF2B5EF4-FFF2-40B4-BE49-F238E27FC236}">
                <a16:creationId xmlns:a16="http://schemas.microsoft.com/office/drawing/2014/main" id="{771515D1-7D22-4624-3449-6666F812D064}"/>
              </a:ext>
            </a:extLst>
          </p:cNvPr>
          <p:cNvSpPr txBox="1"/>
          <p:nvPr/>
        </p:nvSpPr>
        <p:spPr>
          <a:xfrm>
            <a:off x="6500812" y="6914759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1" name="Google Shape;539;p14">
            <a:extLst>
              <a:ext uri="{FF2B5EF4-FFF2-40B4-BE49-F238E27FC236}">
                <a16:creationId xmlns:a16="http://schemas.microsoft.com/office/drawing/2014/main" id="{22284721-3097-4E84-758A-A484D6F74736}"/>
              </a:ext>
            </a:extLst>
          </p:cNvPr>
          <p:cNvSpPr txBox="1"/>
          <p:nvPr/>
        </p:nvSpPr>
        <p:spPr>
          <a:xfrm>
            <a:off x="6500812" y="63579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6" name="Google Shape;649;p26">
            <a:extLst>
              <a:ext uri="{FF2B5EF4-FFF2-40B4-BE49-F238E27FC236}">
                <a16:creationId xmlns:a16="http://schemas.microsoft.com/office/drawing/2014/main" id="{43FD54BC-F5AE-4347-6C50-B5D7A89CA69E}"/>
              </a:ext>
            </a:extLst>
          </p:cNvPr>
          <p:cNvSpPr txBox="1"/>
          <p:nvPr/>
        </p:nvSpPr>
        <p:spPr>
          <a:xfrm>
            <a:off x="8164720" y="6627760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0" name="Google Shape;678;p30">
            <a:extLst>
              <a:ext uri="{FF2B5EF4-FFF2-40B4-BE49-F238E27FC236}">
                <a16:creationId xmlns:a16="http://schemas.microsoft.com/office/drawing/2014/main" id="{A8DAA030-82A5-664A-602B-45A43F61446C}"/>
              </a:ext>
            </a:extLst>
          </p:cNvPr>
          <p:cNvSpPr txBox="1"/>
          <p:nvPr/>
        </p:nvSpPr>
        <p:spPr>
          <a:xfrm>
            <a:off x="6653212" y="6510337"/>
            <a:ext cx="2643187" cy="50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1A628C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FE8FD4-3801-C985-D2D7-E61EB822AA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14"/>
          <a:stretch>
            <a:fillRect/>
          </a:stretch>
        </p:blipFill>
        <p:spPr>
          <a:xfrm>
            <a:off x="1049311" y="1558796"/>
            <a:ext cx="6655634" cy="4157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4997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FC37B2-C89B-C236-54A0-FC211C3557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pngtree-thank-you-text-decorated-by-floral-ornaments-png-image_6136789">
            <a:extLst>
              <a:ext uri="{FF2B5EF4-FFF2-40B4-BE49-F238E27FC236}">
                <a16:creationId xmlns:a16="http://schemas.microsoft.com/office/drawing/2014/main" id="{E197DC8F-386C-FF72-7F54-CED6E400EA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4846" y="1242539"/>
            <a:ext cx="5302307" cy="530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119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460</Words>
  <Application>Microsoft Office PowerPoint</Application>
  <PresentationFormat>Widescreen</PresentationFormat>
  <Paragraphs>134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hp</dc:creator>
  <cp:lastModifiedBy>hp</cp:lastModifiedBy>
  <cp:revision>4</cp:revision>
  <dcterms:created xsi:type="dcterms:W3CDTF">2025-12-06T06:36:35Z</dcterms:created>
  <dcterms:modified xsi:type="dcterms:W3CDTF">2026-06-09T04:37:03Z</dcterms:modified>
</cp:coreProperties>
</file>